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36"/>
  </p:notesMasterIdLst>
  <p:sldIdLst>
    <p:sldId id="256" r:id="rId2"/>
    <p:sldId id="334" r:id="rId3"/>
    <p:sldId id="335" r:id="rId4"/>
    <p:sldId id="289" r:id="rId5"/>
    <p:sldId id="284" r:id="rId6"/>
    <p:sldId id="290" r:id="rId7"/>
    <p:sldId id="293" r:id="rId8"/>
    <p:sldId id="291" r:id="rId9"/>
    <p:sldId id="292" r:id="rId10"/>
    <p:sldId id="295" r:id="rId11"/>
    <p:sldId id="283" r:id="rId12"/>
    <p:sldId id="331" r:id="rId13"/>
    <p:sldId id="261" r:id="rId14"/>
    <p:sldId id="332" r:id="rId15"/>
    <p:sldId id="279" r:id="rId16"/>
    <p:sldId id="298" r:id="rId17"/>
    <p:sldId id="280" r:id="rId18"/>
    <p:sldId id="330" r:id="rId19"/>
    <p:sldId id="312" r:id="rId20"/>
    <p:sldId id="313" r:id="rId21"/>
    <p:sldId id="314" r:id="rId22"/>
    <p:sldId id="315" r:id="rId23"/>
    <p:sldId id="333" r:id="rId24"/>
    <p:sldId id="316" r:id="rId25"/>
    <p:sldId id="318" r:id="rId26"/>
    <p:sldId id="320" r:id="rId27"/>
    <p:sldId id="321" r:id="rId28"/>
    <p:sldId id="322" r:id="rId29"/>
    <p:sldId id="323" r:id="rId30"/>
    <p:sldId id="324" r:id="rId31"/>
    <p:sldId id="326" r:id="rId32"/>
    <p:sldId id="336" r:id="rId33"/>
    <p:sldId id="327" r:id="rId34"/>
    <p:sldId id="328" r:id="rId35"/>
  </p:sldIdLst>
  <p:sldSz cx="122047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kwanda, Prisca (CDC/DDPHSIS/CGH/DGHT)" initials="CP(" lastIdx="7" clrIdx="0">
    <p:extLst>
      <p:ext uri="{19B8F6BF-5375-455C-9EA6-DF929625EA0E}">
        <p15:presenceInfo xmlns:p15="http://schemas.microsoft.com/office/powerpoint/2012/main" userId="S::ooj8@cdc.gov::11fd781e-0f7a-4731-b762-9bba6c00a9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24" autoAdjust="0"/>
  </p:normalViewPr>
  <p:slideViewPr>
    <p:cSldViewPr>
      <p:cViewPr varScale="1">
        <p:scale>
          <a:sx n="82" d="100"/>
          <a:sy n="82" d="100"/>
        </p:scale>
        <p:origin x="552" y="77"/>
      </p:cViewPr>
      <p:guideLst>
        <p:guide orient="horz" pos="2160"/>
        <p:guide pos="38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ramusi\Downloads\HIV2019DraftEstimates_Zimbabwe_24May2019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../embeddings/oleObject2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matare\Desktop\2018%20VL%20report%20by%20province%20(1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eren\Desktop\2018%20VL%20province%20district%20disg%20Final%20%20Gweru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7253187781583725E-2"/>
          <c:y val="2.1510596031478282E-2"/>
          <c:w val="0.93183695972821234"/>
          <c:h val="0.72530615448715385"/>
        </c:manualLayout>
      </c:layout>
      <c:barChart>
        <c:barDir val="col"/>
        <c:grouping val="stacked"/>
        <c:varyColors val="0"/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93847552"/>
        <c:axId val="93868800"/>
      </c:barChart>
      <c:catAx>
        <c:axId val="9384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868800"/>
        <c:crosses val="autoZero"/>
        <c:auto val="1"/>
        <c:lblAlgn val="ctr"/>
        <c:lblOffset val="100"/>
        <c:noMultiLvlLbl val="0"/>
      </c:catAx>
      <c:valAx>
        <c:axId val="938688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384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241680840569643E-2"/>
          <c:y val="0.10589600870865"/>
          <c:w val="0.94033874413115071"/>
          <c:h val="0.735445972509225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graph!$C$5</c:f>
              <c:strCache>
                <c:ptCount val="1"/>
                <c:pt idx="0">
                  <c:v>Facilities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500-4C85-A910-C9624D30870F}"/>
              </c:ext>
            </c:extLst>
          </c:dPt>
          <c:dLbls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graph!$D$4:$K$4</c:f>
              <c:strCache>
                <c:ptCount val="8"/>
                <c:pt idx="0">
                  <c:v>Number of health facilities</c:v>
                </c:pt>
                <c:pt idx="1">
                  <c:v>Number of HTC sites</c:v>
                </c:pt>
                <c:pt idx="2">
                  <c:v>Number  of PMTCT (Option B+) sites</c:v>
                </c:pt>
                <c:pt idx="3">
                  <c:v>Number of ART sites</c:v>
                </c:pt>
                <c:pt idx="4">
                  <c:v>Number of PEADS ART sites</c:v>
                </c:pt>
                <c:pt idx="5">
                  <c:v>Number  of VOLUNTARY MEDICAL MALE CIRCUMCISION sites</c:v>
                </c:pt>
                <c:pt idx="6">
                  <c:v>Number of IPT sites</c:v>
                </c:pt>
                <c:pt idx="7">
                  <c:v>EPMS sites</c:v>
                </c:pt>
              </c:strCache>
            </c:strRef>
          </c:cat>
          <c:val>
            <c:numRef>
              <c:f>graph!$D$5:$K$5</c:f>
              <c:numCache>
                <c:formatCode>#,##0</c:formatCode>
                <c:ptCount val="8"/>
                <c:pt idx="0">
                  <c:v>1874</c:v>
                </c:pt>
                <c:pt idx="1">
                  <c:v>1688</c:v>
                </c:pt>
                <c:pt idx="2">
                  <c:v>1560</c:v>
                </c:pt>
                <c:pt idx="3">
                  <c:v>1614</c:v>
                </c:pt>
                <c:pt idx="4">
                  <c:v>1614</c:v>
                </c:pt>
                <c:pt idx="5">
                  <c:v>1099</c:v>
                </c:pt>
                <c:pt idx="6">
                  <c:v>1280</c:v>
                </c:pt>
                <c:pt idx="7">
                  <c:v>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00-4C85-A910-C9624D30870F}"/>
            </c:ext>
          </c:extLst>
        </c:ser>
        <c:ser>
          <c:idx val="1"/>
          <c:order val="1"/>
          <c:tx>
            <c:strRef>
              <c:f>graph!$C$6</c:f>
              <c:strCache>
                <c:ptCount val="1"/>
                <c:pt idx="0">
                  <c:v>Proportion of sites offering services</c:v>
                </c:pt>
              </c:strCache>
            </c:strRef>
          </c:tx>
          <c:spPr>
            <a:solidFill>
              <a:schemeClr val="accent2"/>
            </a:solidFill>
            <a:ln w="57150">
              <a:solidFill>
                <a:srgbClr val="FFC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5385298378271896E-17"/>
                  <c:y val="-4.57142857142857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00-4C85-A910-C9624D30870F}"/>
                </c:ext>
              </c:extLst>
            </c:dLbl>
            <c:dLbl>
              <c:idx val="1"/>
              <c:layout>
                <c:manualLayout>
                  <c:x val="-6.1541193513087584E-17"/>
                  <c:y val="-5.714285714285714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500-4C85-A910-C9624D30870F}"/>
                </c:ext>
              </c:extLst>
            </c:dLbl>
            <c:dLbl>
              <c:idx val="2"/>
              <c:layout>
                <c:manualLayout>
                  <c:x val="0"/>
                  <c:y val="-9.52380952380952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00-4C85-A910-C9624D30870F}"/>
                </c:ext>
              </c:extLst>
            </c:dLbl>
            <c:dLbl>
              <c:idx val="3"/>
              <c:layout>
                <c:manualLayout>
                  <c:x val="-5.035246727089689E-3"/>
                  <c:y val="-3.80952380952381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500-4C85-A910-C9624D30870F}"/>
                </c:ext>
              </c:extLst>
            </c:dLbl>
            <c:dLbl>
              <c:idx val="4"/>
              <c:layout>
                <c:manualLayout>
                  <c:x val="-1.6784155756965425E-3"/>
                  <c:y val="-3.04761904761904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00-4C85-A910-C9624D30870F}"/>
                </c:ext>
              </c:extLst>
            </c:dLbl>
            <c:dLbl>
              <c:idx val="5"/>
              <c:layout>
                <c:manualLayout>
                  <c:x val="0"/>
                  <c:y val="-3.80952380952381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500-4C85-A910-C9624D30870F}"/>
                </c:ext>
              </c:extLst>
            </c:dLbl>
            <c:dLbl>
              <c:idx val="6"/>
              <c:layout>
                <c:manualLayout>
                  <c:x val="-1.6784155756965425E-3"/>
                  <c:y val="-3.42857142857142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500-4C85-A910-C9624D30870F}"/>
                </c:ext>
              </c:extLst>
            </c:dLbl>
            <c:dLbl>
              <c:idx val="7"/>
              <c:layout>
                <c:manualLayout>
                  <c:x val="-1.6784155756965425E-3"/>
                  <c:y val="-4.95238095238095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500-4C85-A910-C9624D3087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graph!$D$4:$K$4</c:f>
              <c:strCache>
                <c:ptCount val="8"/>
                <c:pt idx="0">
                  <c:v>Number of health facilities</c:v>
                </c:pt>
                <c:pt idx="1">
                  <c:v>Number of HTC sites</c:v>
                </c:pt>
                <c:pt idx="2">
                  <c:v>Number  of PMTCT (Option B+) sites</c:v>
                </c:pt>
                <c:pt idx="3">
                  <c:v>Number of ART sites</c:v>
                </c:pt>
                <c:pt idx="4">
                  <c:v>Number of PEADS ART sites</c:v>
                </c:pt>
                <c:pt idx="5">
                  <c:v>Number  of VOLUNTARY MEDICAL MALE CIRCUMCISION sites</c:v>
                </c:pt>
                <c:pt idx="6">
                  <c:v>Number of IPT sites</c:v>
                </c:pt>
                <c:pt idx="7">
                  <c:v>EPMS sites</c:v>
                </c:pt>
              </c:strCache>
            </c:strRef>
          </c:cat>
          <c:val>
            <c:numRef>
              <c:f>graph!$D$6:$K$6</c:f>
              <c:numCache>
                <c:formatCode>0%</c:formatCode>
                <c:ptCount val="8"/>
                <c:pt idx="0">
                  <c:v>1</c:v>
                </c:pt>
                <c:pt idx="1">
                  <c:v>0.90074706510138736</c:v>
                </c:pt>
                <c:pt idx="2">
                  <c:v>0.8324439701173959</c:v>
                </c:pt>
                <c:pt idx="3">
                  <c:v>0.86125933831376733</c:v>
                </c:pt>
                <c:pt idx="4">
                  <c:v>0.86125933831376733</c:v>
                </c:pt>
                <c:pt idx="5">
                  <c:v>0.58644610458911417</c:v>
                </c:pt>
                <c:pt idx="6">
                  <c:v>0.79306071871127637</c:v>
                </c:pt>
                <c:pt idx="7">
                  <c:v>0.38661710037174724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500-4C85-A910-C9624D30870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32346240"/>
        <c:axId val="132347776"/>
      </c:barChart>
      <c:catAx>
        <c:axId val="13234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347776"/>
        <c:crosses val="autoZero"/>
        <c:auto val="1"/>
        <c:lblAlgn val="ctr"/>
        <c:lblOffset val="100"/>
        <c:noMultiLvlLbl val="0"/>
      </c:catAx>
      <c:valAx>
        <c:axId val="13234777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34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044144679444055E-2"/>
          <c:y val="4.8726467331118496E-2"/>
          <c:w val="0.86968439920619678"/>
          <c:h val="0.75151525062864499"/>
        </c:manualLayout>
      </c:layout>
      <c:barChart>
        <c:barDir val="col"/>
        <c:grouping val="clustered"/>
        <c:varyColors val="0"/>
        <c:ser>
          <c:idx val="0"/>
          <c:order val="0"/>
          <c:tx>
            <c:v>Know their status (%)</c:v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numRef>
              <c:f>Treatment_graphs!$C$90:$C$98</c:f>
              <c:numCache>
                <c:formatCode>0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Treatment_graphs!$G$90:$G$98</c:f>
              <c:numCache>
                <c:formatCode>0</c:formatCode>
                <c:ptCount val="9"/>
                <c:pt idx="0">
                  <c:v>61.400596</c:v>
                </c:pt>
                <c:pt idx="1">
                  <c:v>68.146915000000007</c:v>
                </c:pt>
                <c:pt idx="2">
                  <c:v>73.666303999999997</c:v>
                </c:pt>
                <c:pt idx="3">
                  <c:v>77.610378999999995</c:v>
                </c:pt>
                <c:pt idx="4">
                  <c:v>80.759013999999993</c:v>
                </c:pt>
                <c:pt idx="5">
                  <c:v>83.844235999999995</c:v>
                </c:pt>
                <c:pt idx="6">
                  <c:v>86.759169999999997</c:v>
                </c:pt>
                <c:pt idx="7">
                  <c:v>89.150712999999996</c:v>
                </c:pt>
                <c:pt idx="8">
                  <c:v>90.762173000000004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B0-455E-9178-554DF10F6EC8}"/>
            </c:ext>
          </c:extLst>
        </c:ser>
        <c:ser>
          <c:idx val="1"/>
          <c:order val="1"/>
          <c:tx>
            <c:v>Have received ART (%)</c:v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Treatment_graphs!$C$90:$C$98</c:f>
              <c:numCache>
                <c:formatCode>0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Treatment_graphs!$S$90:$S$98</c:f>
              <c:numCache>
                <c:formatCode>0</c:formatCode>
                <c:ptCount val="9"/>
                <c:pt idx="0">
                  <c:v>29.970237000000001</c:v>
                </c:pt>
                <c:pt idx="1">
                  <c:v>39.980992000000001</c:v>
                </c:pt>
                <c:pt idx="2">
                  <c:v>46.057398999999997</c:v>
                </c:pt>
                <c:pt idx="3">
                  <c:v>54.154375999999999</c:v>
                </c:pt>
                <c:pt idx="4">
                  <c:v>60.649889000000002</c:v>
                </c:pt>
                <c:pt idx="5">
                  <c:v>65.979061000000002</c:v>
                </c:pt>
                <c:pt idx="6">
                  <c:v>71.624881000000002</c:v>
                </c:pt>
                <c:pt idx="7">
                  <c:v>80.949752000000004</c:v>
                </c:pt>
                <c:pt idx="8">
                  <c:v>88.983750000000001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B0-455E-9178-554DF10F6EC8}"/>
            </c:ext>
          </c:extLst>
        </c:ser>
        <c:ser>
          <c:idx val="2"/>
          <c:order val="2"/>
          <c:tx>
            <c:v>Have suppressed viral load (%)</c:v>
          </c:tx>
          <c:spPr>
            <a:solidFill>
              <a:srgbClr val="00990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AD-427E-90D5-9C58A040724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AD-427E-90D5-9C58A040724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AD-427E-90D5-9C58A040724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AD-427E-90D5-9C58A040724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AD-427E-90D5-9C58A040724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AD-427E-90D5-9C58A040724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AD-427E-90D5-9C58A040724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AD-427E-90D5-9C58A040724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Treatment_graphs!$C$90:$C$98</c:f>
              <c:numCache>
                <c:formatCode>0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Treatment_graphs!$AE$90:$AE$98</c:f>
              <c:numCache>
                <c:formatCode>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76.690202999999997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B0-455E-9178-554DF10F6EC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2107776"/>
        <c:axId val="82109568"/>
      </c:barChart>
      <c:catAx>
        <c:axId val="82107776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/>
        </c:spPr>
        <c:crossAx val="82109568"/>
        <c:crosses val="autoZero"/>
        <c:auto val="1"/>
        <c:lblAlgn val="ctr"/>
        <c:lblOffset val="100"/>
        <c:noMultiLvlLbl val="0"/>
      </c:catAx>
      <c:valAx>
        <c:axId val="82109568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CH"/>
                  <a:t>%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>
            <a:noFill/>
          </a:ln>
        </c:spPr>
        <c:crossAx val="82107776"/>
        <c:crosses val="autoZero"/>
        <c:crossBetween val="between"/>
        <c:majorUnit val="20"/>
      </c:valAx>
      <c:spPr>
        <a:solidFill>
          <a:srgbClr val="F8F8F8"/>
        </a:solidFill>
      </c:spPr>
    </c:plotArea>
    <c:legend>
      <c:legendPos val="r"/>
      <c:layout>
        <c:manualLayout>
          <c:xMode val="edge"/>
          <c:yMode val="edge"/>
          <c:x val="9.8530366630999837E-4"/>
          <c:y val="0.88489416672961563"/>
          <c:w val="0.99901469633369"/>
          <c:h val="0.11372796692290099"/>
        </c:manualLayout>
      </c:layout>
      <c:overlay val="0"/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</c:spPr>
  <c:txPr>
    <a:bodyPr/>
    <a:lstStyle/>
    <a:p>
      <a:pPr>
        <a:defRPr sz="1000" baseline="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044144679444055E-2"/>
          <c:y val="4.8726467331118496E-2"/>
          <c:w val="0.86968439920619678"/>
          <c:h val="0.75151525062864499"/>
        </c:manualLayout>
      </c:layout>
      <c:barChart>
        <c:barDir val="col"/>
        <c:grouping val="clustered"/>
        <c:varyColors val="0"/>
        <c:ser>
          <c:idx val="0"/>
          <c:order val="0"/>
          <c:tx>
            <c:v>Know their status (%)</c:v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numRef>
              <c:f>Treatment_graphs!$C$90:$C$98</c:f>
              <c:numCache>
                <c:formatCode>0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Treatment_graphs!$D$90:$D$98</c:f>
              <c:numCache>
                <c:formatCode>0</c:formatCode>
                <c:ptCount val="9"/>
                <c:pt idx="0">
                  <c:v>25.665402</c:v>
                </c:pt>
                <c:pt idx="1">
                  <c:v>32.533149000000002</c:v>
                </c:pt>
                <c:pt idx="2">
                  <c:v>40.445929</c:v>
                </c:pt>
                <c:pt idx="3">
                  <c:v>42.015746999999998</c:v>
                </c:pt>
                <c:pt idx="4">
                  <c:v>52.473030000000001</c:v>
                </c:pt>
                <c:pt idx="5">
                  <c:v>61.319217999999999</c:v>
                </c:pt>
                <c:pt idx="6">
                  <c:v>70.126773</c:v>
                </c:pt>
                <c:pt idx="7">
                  <c:v>76.822185000000005</c:v>
                </c:pt>
                <c:pt idx="8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EC-4B0F-8A92-AB6CE4A64091}"/>
            </c:ext>
          </c:extLst>
        </c:ser>
        <c:ser>
          <c:idx val="1"/>
          <c:order val="1"/>
          <c:tx>
            <c:v>Have received ART (%)</c:v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Treatment_graphs!$C$90:$C$98</c:f>
              <c:numCache>
                <c:formatCode>0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Treatment_graphs!$P$90:$P$98</c:f>
              <c:numCache>
                <c:formatCode>0</c:formatCode>
                <c:ptCount val="9"/>
                <c:pt idx="0">
                  <c:v>25.665402</c:v>
                </c:pt>
                <c:pt idx="1">
                  <c:v>32.533149000000002</c:v>
                </c:pt>
                <c:pt idx="2">
                  <c:v>40.445929</c:v>
                </c:pt>
                <c:pt idx="3">
                  <c:v>42.015746999999998</c:v>
                </c:pt>
                <c:pt idx="4">
                  <c:v>52.473030000000001</c:v>
                </c:pt>
                <c:pt idx="5">
                  <c:v>61.319217999999999</c:v>
                </c:pt>
                <c:pt idx="6">
                  <c:v>70.126773</c:v>
                </c:pt>
                <c:pt idx="7">
                  <c:v>76.822185000000005</c:v>
                </c:pt>
                <c:pt idx="8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EC-4B0F-8A92-AB6CE4A64091}"/>
            </c:ext>
          </c:extLst>
        </c:ser>
        <c:ser>
          <c:idx val="2"/>
          <c:order val="2"/>
          <c:tx>
            <c:v>Have suppressed viral load (%)</c:v>
          </c:tx>
          <c:spPr>
            <a:solidFill>
              <a:srgbClr val="0099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Treatment_graphs!$C$90:$C$98</c:f>
              <c:numCache>
                <c:formatCode>0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Treatment_graphs!$AB$90:$AB$98</c:f>
              <c:numCache>
                <c:formatCode>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52.390656999999997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EC-4B0F-8A92-AB6CE4A640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2160256"/>
        <c:axId val="82162048"/>
      </c:barChart>
      <c:catAx>
        <c:axId val="82160256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/>
        </c:spPr>
        <c:crossAx val="82162048"/>
        <c:crosses val="autoZero"/>
        <c:auto val="1"/>
        <c:lblAlgn val="ctr"/>
        <c:lblOffset val="100"/>
        <c:noMultiLvlLbl val="0"/>
      </c:catAx>
      <c:valAx>
        <c:axId val="82162048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CH"/>
                  <a:t>%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>
            <a:noFill/>
          </a:ln>
        </c:spPr>
        <c:crossAx val="82160256"/>
        <c:crosses val="autoZero"/>
        <c:crossBetween val="between"/>
        <c:majorUnit val="20"/>
      </c:valAx>
      <c:spPr>
        <a:solidFill>
          <a:srgbClr val="F8F8F8"/>
        </a:solidFill>
      </c:spPr>
    </c:plotArea>
    <c:legend>
      <c:legendPos val="r"/>
      <c:layout>
        <c:manualLayout>
          <c:xMode val="edge"/>
          <c:yMode val="edge"/>
          <c:x val="3.3081840379708583E-3"/>
          <c:y val="0.88489416672961563"/>
          <c:w val="0.99669181596202916"/>
          <c:h val="0.11372796692290099"/>
        </c:manualLayout>
      </c:layout>
      <c:overlay val="0"/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</c:spPr>
  <c:txPr>
    <a:bodyPr/>
    <a:lstStyle/>
    <a:p>
      <a:pPr>
        <a:defRPr sz="1000" baseline="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96320213576508"/>
          <c:y val="3.1136055796647532E-2"/>
          <c:w val="0.84042914805110092"/>
          <c:h val="0.7759625324024744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5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4"/>
              <c:tx>
                <c:rich>
                  <a:bodyPr/>
                  <a:lstStyle/>
                  <a:p>
                    <a:r>
                      <a:rPr lang="en-US" sz="1600" b="0" i="0" u="none" strike="noStrike" baseline="0" dirty="0">
                        <a:effectLst/>
                      </a:rPr>
                      <a:t>1,150,079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4E-4811-BC23-E3DADAB045D2}"/>
                </c:ext>
              </c:extLst>
            </c:dLbl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</c:spPr>
            <c:txPr>
              <a:bodyPr rot="5400000" vert="horz"/>
              <a:lstStyle/>
              <a:p>
                <a:pPr>
                  <a:defRPr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'[Chart in Overview of the National ART Programme_Inception Meeting.ppt (Compatibility Mode)]2004-2017'!$D$4:$D$18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 formatCode="0">
                  <c:v>2017</c:v>
                </c:pt>
                <c:pt idx="14" formatCode="mmm\-yy">
                  <c:v>43344</c:v>
                </c:pt>
              </c:numCache>
            </c:numRef>
          </c:cat>
          <c:val>
            <c:numRef>
              <c:f>'[Chart in Overview of the National ART Programme_Inception Meeting.ppt (Compatibility Mode)]2004-2017'!$E$4:$E$18</c:f>
              <c:numCache>
                <c:formatCode>#,##0</c:formatCode>
                <c:ptCount val="15"/>
                <c:pt idx="0">
                  <c:v>11000</c:v>
                </c:pt>
                <c:pt idx="1">
                  <c:v>25867</c:v>
                </c:pt>
                <c:pt idx="2">
                  <c:v>53632</c:v>
                </c:pt>
                <c:pt idx="3">
                  <c:v>41905</c:v>
                </c:pt>
                <c:pt idx="4">
                  <c:v>139251</c:v>
                </c:pt>
                <c:pt idx="5">
                  <c:v>235440</c:v>
                </c:pt>
                <c:pt idx="6">
                  <c:v>362817</c:v>
                </c:pt>
                <c:pt idx="7">
                  <c:v>486675</c:v>
                </c:pt>
                <c:pt idx="8">
                  <c:v>565675</c:v>
                </c:pt>
                <c:pt idx="9">
                  <c:v>665199</c:v>
                </c:pt>
                <c:pt idx="10">
                  <c:v>787980</c:v>
                </c:pt>
                <c:pt idx="11">
                  <c:v>879271</c:v>
                </c:pt>
                <c:pt idx="12">
                  <c:v>975667</c:v>
                </c:pt>
                <c:pt idx="13">
                  <c:v>1119909</c:v>
                </c:pt>
                <c:pt idx="14">
                  <c:v>1169752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B-433B-8253-1FEBFD22E5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0379136"/>
        <c:axId val="194065536"/>
      </c:barChart>
      <c:catAx>
        <c:axId val="19037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/>
            </a:pPr>
            <a:endParaRPr lang="en-US"/>
          </a:p>
        </c:txPr>
        <c:crossAx val="194065536"/>
        <c:crosses val="autoZero"/>
        <c:auto val="1"/>
        <c:lblAlgn val="ctr"/>
        <c:lblOffset val="100"/>
        <c:noMultiLvlLbl val="0"/>
      </c:catAx>
      <c:valAx>
        <c:axId val="194065536"/>
        <c:scaling>
          <c:orientation val="minMax"/>
          <c:max val="13000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patients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90379136"/>
        <c:crosses val="autoZero"/>
        <c:crossBetween val="between"/>
      </c:valAx>
      <c:spPr>
        <a:noFill/>
        <a:ln w="25400"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latin typeface="Aerial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'Anual (2)'!$N$15</c:f>
              <c:strCache>
                <c:ptCount val="1"/>
                <c:pt idx="0">
                  <c:v>ART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5885167464114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36-4522-9D8E-D08B2D5B267D}"/>
                </c:ext>
              </c:extLst>
            </c:dLbl>
            <c:dLbl>
              <c:idx val="1"/>
              <c:layout>
                <c:manualLayout>
                  <c:x val="5.2481287061339589E-3"/>
                  <c:y val="-0.102342639566430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36-4522-9D8E-D08B2D5B267D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GB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'Anual (2)'!$M$16:$M$19</c:f>
              <c:numCache>
                <c:formatCode>0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'Anual (2)'!$N$16:$N$19</c:f>
              <c:numCache>
                <c:formatCode>#,##0</c:formatCode>
                <c:ptCount val="4"/>
                <c:pt idx="0">
                  <c:v>879271</c:v>
                </c:pt>
                <c:pt idx="1">
                  <c:v>975667</c:v>
                </c:pt>
                <c:pt idx="2">
                  <c:v>1119909</c:v>
                </c:pt>
                <c:pt idx="3">
                  <c:v>1150079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36-4522-9D8E-D08B2D5B267D}"/>
            </c:ext>
          </c:extLst>
        </c:ser>
        <c:ser>
          <c:idx val="1"/>
          <c:order val="1"/>
          <c:tx>
            <c:strRef>
              <c:f>'Anual (2)'!$O$15</c:f>
              <c:strCache>
                <c:ptCount val="1"/>
                <c:pt idx="0">
                  <c:v>VL Tests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521,713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4C-4D5A-A024-4A1A052B09D6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GB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'Anual (2)'!$M$16:$M$19</c:f>
              <c:numCache>
                <c:formatCode>0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'Anual (2)'!$O$16:$O$19</c:f>
              <c:numCache>
                <c:formatCode>#,##0</c:formatCode>
                <c:ptCount val="4"/>
                <c:pt idx="0">
                  <c:v>53569</c:v>
                </c:pt>
                <c:pt idx="1">
                  <c:v>111042</c:v>
                </c:pt>
                <c:pt idx="2">
                  <c:v>333656</c:v>
                </c:pt>
                <c:pt idx="3">
                  <c:v>507745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36-4522-9D8E-D08B2D5B26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"/>
        <c:overlap val="100"/>
        <c:axId val="184389632"/>
        <c:axId val="184391168"/>
      </c:barChart>
      <c:lineChart>
        <c:grouping val="stacked"/>
        <c:varyColors val="0"/>
        <c:ser>
          <c:idx val="2"/>
          <c:order val="2"/>
          <c:tx>
            <c:strRef>
              <c:f>'Anual (2)'!$P$15</c:f>
              <c:strCache>
                <c:ptCount val="1"/>
                <c:pt idx="0">
                  <c:v>Achievement(%)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triangle"/>
            <c:size val="11"/>
            <c:spPr>
              <a:solidFill>
                <a:srgbClr val="FF0000"/>
              </a:solidFill>
              <a:ln w="19050">
                <a:solidFill>
                  <a:srgbClr val="FF00FF">
                    <a:alpha val="42000"/>
                  </a:srgbClr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3.8389401977281384E-2"/>
                  <c:y val="5.11123178568196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B36-4522-9D8E-D08B2D5B267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45%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4C-4D5A-A024-4A1A052B09D6}"/>
                </c:ext>
              </c:extLst>
            </c:dLbl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GB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'Anual (2)'!$M$16:$M$19</c:f>
              <c:numCache>
                <c:formatCode>0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'Anual (2)'!$P$16:$P$19</c:f>
              <c:numCache>
                <c:formatCode>0%</c:formatCode>
                <c:ptCount val="4"/>
                <c:pt idx="0">
                  <c:v>6.0924333908430987E-2</c:v>
                </c:pt>
                <c:pt idx="1">
                  <c:v>0.11381137211774092</c:v>
                </c:pt>
                <c:pt idx="2">
                  <c:v>0.2979313497793124</c:v>
                </c:pt>
                <c:pt idx="3">
                  <c:v>0.44148706306262464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B36-4522-9D8E-D08B2D5B26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4428416"/>
        <c:axId val="184426496"/>
      </c:lineChart>
      <c:catAx>
        <c:axId val="18438963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4391168"/>
        <c:crosses val="autoZero"/>
        <c:auto val="1"/>
        <c:lblAlgn val="ctr"/>
        <c:lblOffset val="100"/>
        <c:noMultiLvlLbl val="0"/>
      </c:catAx>
      <c:valAx>
        <c:axId val="1843911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GB"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Number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4389632"/>
        <c:crosses val="autoZero"/>
        <c:crossBetween val="between"/>
      </c:valAx>
      <c:valAx>
        <c:axId val="18442649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GB"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VL Testing Coverage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4428416"/>
        <c:crosses val="max"/>
        <c:crossBetween val="between"/>
      </c:valAx>
      <c:catAx>
        <c:axId val="18442841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844264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'2018 VL'!$O$3:$O$14</c:f>
              <c:strCache>
                <c:ptCount val="12"/>
                <c:pt idx="0">
                  <c:v>Bulawayo</c:v>
                </c:pt>
                <c:pt idx="1">
                  <c:v>Harare</c:v>
                </c:pt>
                <c:pt idx="2">
                  <c:v>Manicaland</c:v>
                </c:pt>
                <c:pt idx="3">
                  <c:v>Mashonaland Central</c:v>
                </c:pt>
                <c:pt idx="4">
                  <c:v>Mashonaland East</c:v>
                </c:pt>
                <c:pt idx="5">
                  <c:v>Mashonaland West</c:v>
                </c:pt>
                <c:pt idx="6">
                  <c:v>Masvingo</c:v>
                </c:pt>
                <c:pt idx="7">
                  <c:v>Matabeleland North</c:v>
                </c:pt>
                <c:pt idx="8">
                  <c:v>Matabeleland South</c:v>
                </c:pt>
                <c:pt idx="9">
                  <c:v>Midlands</c:v>
                </c:pt>
                <c:pt idx="10">
                  <c:v>(blank)</c:v>
                </c:pt>
                <c:pt idx="11">
                  <c:v>Overall</c:v>
                </c:pt>
              </c:strCache>
            </c:strRef>
          </c:cat>
          <c:val>
            <c:numRef>
              <c:f>'2018 VL'!$P$3:$P$14</c:f>
              <c:numCache>
                <c:formatCode>0%</c:formatCode>
                <c:ptCount val="12"/>
                <c:pt idx="0">
                  <c:v>0.83798757205959462</c:v>
                </c:pt>
                <c:pt idx="1">
                  <c:v>0.87804729770806755</c:v>
                </c:pt>
                <c:pt idx="2">
                  <c:v>0.85845347313237241</c:v>
                </c:pt>
                <c:pt idx="3">
                  <c:v>0.8279021677124927</c:v>
                </c:pt>
                <c:pt idx="4">
                  <c:v>0.84841162956507965</c:v>
                </c:pt>
                <c:pt idx="5">
                  <c:v>0.85467402813492688</c:v>
                </c:pt>
                <c:pt idx="6">
                  <c:v>0.84408671945995051</c:v>
                </c:pt>
                <c:pt idx="7">
                  <c:v>0.86007254965341373</c:v>
                </c:pt>
                <c:pt idx="8">
                  <c:v>0.83911960846045963</c:v>
                </c:pt>
                <c:pt idx="9">
                  <c:v>0.85008961482533563</c:v>
                </c:pt>
                <c:pt idx="10">
                  <c:v>0.87098844672657283</c:v>
                </c:pt>
                <c:pt idx="11">
                  <c:v>0.85242077540716832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B6-4F1E-B5D8-2576A57247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5893120"/>
        <c:axId val="195894656"/>
      </c:barChart>
      <c:catAx>
        <c:axId val="195893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5894656"/>
        <c:crosses val="autoZero"/>
        <c:auto val="1"/>
        <c:lblAlgn val="ctr"/>
        <c:lblOffset val="100"/>
        <c:noMultiLvlLbl val="0"/>
      </c:catAx>
      <c:valAx>
        <c:axId val="1958946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95893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5B46A2-F405-4E3C-B353-888BB9B8C70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DDF6568-0714-4B3F-ABD0-A77CA98ED3C6}">
      <dgm:prSet phldrT="[Text]" custT="1"/>
      <dgm:spPr/>
      <dgm:t>
        <a:bodyPr/>
        <a:lstStyle/>
        <a:p>
          <a:r>
            <a:rPr lang="en-GB" sz="2800" dirty="0"/>
            <a:t>Sensitise all stakeholders on the CLI</a:t>
          </a:r>
        </a:p>
      </dgm:t>
    </dgm:pt>
    <dgm:pt modelId="{BF50109F-8373-494B-BB5D-5326AA794D66}" type="parTrans" cxnId="{C3945A76-86F8-4DA9-B040-90DA3DBB87C3}">
      <dgm:prSet/>
      <dgm:spPr/>
      <dgm:t>
        <a:bodyPr/>
        <a:lstStyle/>
        <a:p>
          <a:endParaRPr lang="en-GB"/>
        </a:p>
      </dgm:t>
    </dgm:pt>
    <dgm:pt modelId="{5172714F-7F35-4981-AD9F-3EF9A141930E}" type="sibTrans" cxnId="{C3945A76-86F8-4DA9-B040-90DA3DBB87C3}">
      <dgm:prSet/>
      <dgm:spPr/>
      <dgm:t>
        <a:bodyPr/>
        <a:lstStyle/>
        <a:p>
          <a:endParaRPr lang="en-GB"/>
        </a:p>
      </dgm:t>
    </dgm:pt>
    <dgm:pt modelId="{FC88E7D7-C692-44ED-8DD7-D060710EA163}">
      <dgm:prSet custT="1"/>
      <dgm:spPr/>
      <dgm:t>
        <a:bodyPr/>
        <a:lstStyle/>
        <a:p>
          <a:r>
            <a:rPr lang="en-GB" sz="2800" b="0" i="0" dirty="0"/>
            <a:t>Provide adequate guidance on the implementation model</a:t>
          </a:r>
          <a:endParaRPr lang="en-GB" sz="2800" dirty="0"/>
        </a:p>
      </dgm:t>
    </dgm:pt>
    <dgm:pt modelId="{51C18ADD-3D2B-442D-A9B6-3C0A20D228B3}" type="parTrans" cxnId="{1ABDFC5A-967E-4E40-A3A0-FD2A4AA8AD04}">
      <dgm:prSet/>
      <dgm:spPr/>
      <dgm:t>
        <a:bodyPr/>
        <a:lstStyle/>
        <a:p>
          <a:endParaRPr lang="en-GB"/>
        </a:p>
      </dgm:t>
    </dgm:pt>
    <dgm:pt modelId="{929EA6B6-0F8A-4846-BEB3-52F08E4FD499}" type="sibTrans" cxnId="{1ABDFC5A-967E-4E40-A3A0-FD2A4AA8AD04}">
      <dgm:prSet/>
      <dgm:spPr/>
      <dgm:t>
        <a:bodyPr/>
        <a:lstStyle/>
        <a:p>
          <a:endParaRPr lang="en-GB"/>
        </a:p>
      </dgm:t>
    </dgm:pt>
    <dgm:pt modelId="{5EA90B39-0E71-458C-A9DD-533A1063C017}">
      <dgm:prSet custT="1"/>
      <dgm:spPr/>
      <dgm:t>
        <a:bodyPr/>
        <a:lstStyle/>
        <a:p>
          <a:r>
            <a:rPr lang="en-GB" sz="2800" b="0" i="0" dirty="0"/>
            <a:t>Begin the planning and preparation for the implementation of the project</a:t>
          </a:r>
          <a:endParaRPr lang="en-GB" sz="2800" dirty="0"/>
        </a:p>
      </dgm:t>
    </dgm:pt>
    <dgm:pt modelId="{F30AFCA5-405D-4F06-A232-46310EA36BAA}" type="parTrans" cxnId="{92BA26D4-4D03-43B8-AE26-A8F9B1105106}">
      <dgm:prSet/>
      <dgm:spPr/>
      <dgm:t>
        <a:bodyPr/>
        <a:lstStyle/>
        <a:p>
          <a:endParaRPr lang="en-GB"/>
        </a:p>
      </dgm:t>
    </dgm:pt>
    <dgm:pt modelId="{8AAF6A53-79A8-4FB0-8685-7D0CC16C2268}" type="sibTrans" cxnId="{92BA26D4-4D03-43B8-AE26-A8F9B1105106}">
      <dgm:prSet/>
      <dgm:spPr/>
      <dgm:t>
        <a:bodyPr/>
        <a:lstStyle/>
        <a:p>
          <a:endParaRPr lang="en-GB"/>
        </a:p>
      </dgm:t>
    </dgm:pt>
    <dgm:pt modelId="{E933896D-A737-4FA3-8982-F7A7B0221858}" type="pres">
      <dgm:prSet presAssocID="{135B46A2-F405-4E3C-B353-888BB9B8C707}" presName="linear" presStyleCnt="0">
        <dgm:presLayoutVars>
          <dgm:dir/>
          <dgm:animLvl val="lvl"/>
          <dgm:resizeHandles val="exact"/>
        </dgm:presLayoutVars>
      </dgm:prSet>
      <dgm:spPr/>
    </dgm:pt>
    <dgm:pt modelId="{60388DDD-4C30-437A-B645-24CB617148F5}" type="pres">
      <dgm:prSet presAssocID="{1DDF6568-0714-4B3F-ABD0-A77CA98ED3C6}" presName="parentLin" presStyleCnt="0"/>
      <dgm:spPr/>
    </dgm:pt>
    <dgm:pt modelId="{104B64AE-A359-4CCB-971A-3F406580048D}" type="pres">
      <dgm:prSet presAssocID="{1DDF6568-0714-4B3F-ABD0-A77CA98ED3C6}" presName="parentLeftMargin" presStyleLbl="node1" presStyleIdx="0" presStyleCnt="3"/>
      <dgm:spPr/>
    </dgm:pt>
    <dgm:pt modelId="{90D9418A-72DC-4630-9974-9971D82D02F2}" type="pres">
      <dgm:prSet presAssocID="{1DDF6568-0714-4B3F-ABD0-A77CA98ED3C6}" presName="parentText" presStyleLbl="node1" presStyleIdx="0" presStyleCnt="3" custScaleY="168647" custLinFactNeighborX="-27487" custLinFactNeighborY="-1277">
        <dgm:presLayoutVars>
          <dgm:chMax val="0"/>
          <dgm:bulletEnabled val="1"/>
        </dgm:presLayoutVars>
      </dgm:prSet>
      <dgm:spPr/>
    </dgm:pt>
    <dgm:pt modelId="{F0B63046-9926-4E08-8E09-351F6B600DD4}" type="pres">
      <dgm:prSet presAssocID="{1DDF6568-0714-4B3F-ABD0-A77CA98ED3C6}" presName="negativeSpace" presStyleCnt="0"/>
      <dgm:spPr/>
    </dgm:pt>
    <dgm:pt modelId="{C8F88BE1-1627-4A88-8EF9-0A7B7652B266}" type="pres">
      <dgm:prSet presAssocID="{1DDF6568-0714-4B3F-ABD0-A77CA98ED3C6}" presName="childText" presStyleLbl="conFgAcc1" presStyleIdx="0" presStyleCnt="3">
        <dgm:presLayoutVars>
          <dgm:bulletEnabled val="1"/>
        </dgm:presLayoutVars>
      </dgm:prSet>
      <dgm:spPr/>
    </dgm:pt>
    <dgm:pt modelId="{DF5B2DCF-A49D-430E-B95C-FC994F9DC667}" type="pres">
      <dgm:prSet presAssocID="{5172714F-7F35-4981-AD9F-3EF9A141930E}" presName="spaceBetweenRectangles" presStyleCnt="0"/>
      <dgm:spPr/>
    </dgm:pt>
    <dgm:pt modelId="{D42983DF-3F96-4213-9D1E-68A3F36236A1}" type="pres">
      <dgm:prSet presAssocID="{FC88E7D7-C692-44ED-8DD7-D060710EA163}" presName="parentLin" presStyleCnt="0"/>
      <dgm:spPr/>
    </dgm:pt>
    <dgm:pt modelId="{6CED578F-B508-4F28-A82E-02A0F4E1BCA0}" type="pres">
      <dgm:prSet presAssocID="{FC88E7D7-C692-44ED-8DD7-D060710EA163}" presName="parentLeftMargin" presStyleLbl="node1" presStyleIdx="0" presStyleCnt="3"/>
      <dgm:spPr/>
    </dgm:pt>
    <dgm:pt modelId="{1DC35621-457C-4D2B-B439-20AFF46DF8B0}" type="pres">
      <dgm:prSet presAssocID="{FC88E7D7-C692-44ED-8DD7-D060710EA163}" presName="parentText" presStyleLbl="node1" presStyleIdx="1" presStyleCnt="3" custScaleY="181261" custLinFactNeighborX="7512" custLinFactNeighborY="-7928">
        <dgm:presLayoutVars>
          <dgm:chMax val="0"/>
          <dgm:bulletEnabled val="1"/>
        </dgm:presLayoutVars>
      </dgm:prSet>
      <dgm:spPr/>
    </dgm:pt>
    <dgm:pt modelId="{B43DA2B4-C8FB-4225-8847-23E79DCAABED}" type="pres">
      <dgm:prSet presAssocID="{FC88E7D7-C692-44ED-8DD7-D060710EA163}" presName="negativeSpace" presStyleCnt="0"/>
      <dgm:spPr/>
    </dgm:pt>
    <dgm:pt modelId="{B490876C-D4E9-4B29-B903-0713BB9007A3}" type="pres">
      <dgm:prSet presAssocID="{FC88E7D7-C692-44ED-8DD7-D060710EA163}" presName="childText" presStyleLbl="conFgAcc1" presStyleIdx="1" presStyleCnt="3">
        <dgm:presLayoutVars>
          <dgm:bulletEnabled val="1"/>
        </dgm:presLayoutVars>
      </dgm:prSet>
      <dgm:spPr/>
    </dgm:pt>
    <dgm:pt modelId="{73CCDEFC-DDB7-4537-8EC6-4B1307777FA5}" type="pres">
      <dgm:prSet presAssocID="{929EA6B6-0F8A-4846-BEB3-52F08E4FD499}" presName="spaceBetweenRectangles" presStyleCnt="0"/>
      <dgm:spPr/>
    </dgm:pt>
    <dgm:pt modelId="{3BED39D6-4E98-43B7-9702-6EE556E58E8C}" type="pres">
      <dgm:prSet presAssocID="{5EA90B39-0E71-458C-A9DD-533A1063C017}" presName="parentLin" presStyleCnt="0"/>
      <dgm:spPr/>
    </dgm:pt>
    <dgm:pt modelId="{935DE3BA-8ADD-42A3-A7EB-5858FC01C2B4}" type="pres">
      <dgm:prSet presAssocID="{5EA90B39-0E71-458C-A9DD-533A1063C017}" presName="parentLeftMargin" presStyleLbl="node1" presStyleIdx="1" presStyleCnt="3"/>
      <dgm:spPr/>
    </dgm:pt>
    <dgm:pt modelId="{A55D3E22-26C5-48DD-9CE5-01F7704C6AF1}" type="pres">
      <dgm:prSet presAssocID="{5EA90B39-0E71-458C-A9DD-533A1063C017}" presName="parentText" presStyleLbl="node1" presStyleIdx="2" presStyleCnt="3" custScaleY="202385">
        <dgm:presLayoutVars>
          <dgm:chMax val="0"/>
          <dgm:bulletEnabled val="1"/>
        </dgm:presLayoutVars>
      </dgm:prSet>
      <dgm:spPr/>
    </dgm:pt>
    <dgm:pt modelId="{E4BB7B27-838D-4090-A42F-4F4594E6A21A}" type="pres">
      <dgm:prSet presAssocID="{5EA90B39-0E71-458C-A9DD-533A1063C017}" presName="negativeSpace" presStyleCnt="0"/>
      <dgm:spPr/>
    </dgm:pt>
    <dgm:pt modelId="{7DD86FD5-8BA9-4362-8F21-49B45ED4A394}" type="pres">
      <dgm:prSet presAssocID="{5EA90B39-0E71-458C-A9DD-533A1063C01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7362102-746D-4007-82CC-308DC069CA2E}" type="presOf" srcId="{FC88E7D7-C692-44ED-8DD7-D060710EA163}" destId="{1DC35621-457C-4D2B-B439-20AFF46DF8B0}" srcOrd="1" destOrd="0" presId="urn:microsoft.com/office/officeart/2005/8/layout/list1"/>
    <dgm:cxn modelId="{55CAB50D-460F-4D82-9FA0-5B99DC99CB07}" type="presOf" srcId="{1DDF6568-0714-4B3F-ABD0-A77CA98ED3C6}" destId="{90D9418A-72DC-4630-9974-9971D82D02F2}" srcOrd="1" destOrd="0" presId="urn:microsoft.com/office/officeart/2005/8/layout/list1"/>
    <dgm:cxn modelId="{F5FD5323-3032-4A77-8BC5-E067A03A0398}" type="presOf" srcId="{5EA90B39-0E71-458C-A9DD-533A1063C017}" destId="{A55D3E22-26C5-48DD-9CE5-01F7704C6AF1}" srcOrd="1" destOrd="0" presId="urn:microsoft.com/office/officeart/2005/8/layout/list1"/>
    <dgm:cxn modelId="{DAB1DC52-5534-4EC3-BAA6-D9E0CE34BD9A}" type="presOf" srcId="{1DDF6568-0714-4B3F-ABD0-A77CA98ED3C6}" destId="{104B64AE-A359-4CCB-971A-3F406580048D}" srcOrd="0" destOrd="0" presId="urn:microsoft.com/office/officeart/2005/8/layout/list1"/>
    <dgm:cxn modelId="{C3945A76-86F8-4DA9-B040-90DA3DBB87C3}" srcId="{135B46A2-F405-4E3C-B353-888BB9B8C707}" destId="{1DDF6568-0714-4B3F-ABD0-A77CA98ED3C6}" srcOrd="0" destOrd="0" parTransId="{BF50109F-8373-494B-BB5D-5326AA794D66}" sibTransId="{5172714F-7F35-4981-AD9F-3EF9A141930E}"/>
    <dgm:cxn modelId="{1ABDFC5A-967E-4E40-A3A0-FD2A4AA8AD04}" srcId="{135B46A2-F405-4E3C-B353-888BB9B8C707}" destId="{FC88E7D7-C692-44ED-8DD7-D060710EA163}" srcOrd="1" destOrd="0" parTransId="{51C18ADD-3D2B-442D-A9B6-3C0A20D228B3}" sibTransId="{929EA6B6-0F8A-4846-BEB3-52F08E4FD499}"/>
    <dgm:cxn modelId="{7853679E-AD14-456C-A1AC-C91EE518BB30}" type="presOf" srcId="{FC88E7D7-C692-44ED-8DD7-D060710EA163}" destId="{6CED578F-B508-4F28-A82E-02A0F4E1BCA0}" srcOrd="0" destOrd="0" presId="urn:microsoft.com/office/officeart/2005/8/layout/list1"/>
    <dgm:cxn modelId="{7E8965B0-E71F-48C4-AE96-4DDEACCAC510}" type="presOf" srcId="{135B46A2-F405-4E3C-B353-888BB9B8C707}" destId="{E933896D-A737-4FA3-8982-F7A7B0221858}" srcOrd="0" destOrd="0" presId="urn:microsoft.com/office/officeart/2005/8/layout/list1"/>
    <dgm:cxn modelId="{92BA26D4-4D03-43B8-AE26-A8F9B1105106}" srcId="{135B46A2-F405-4E3C-B353-888BB9B8C707}" destId="{5EA90B39-0E71-458C-A9DD-533A1063C017}" srcOrd="2" destOrd="0" parTransId="{F30AFCA5-405D-4F06-A232-46310EA36BAA}" sibTransId="{8AAF6A53-79A8-4FB0-8685-7D0CC16C2268}"/>
    <dgm:cxn modelId="{C3D397DB-6FFC-437A-8359-5596F1C30974}" type="presOf" srcId="{5EA90B39-0E71-458C-A9DD-533A1063C017}" destId="{935DE3BA-8ADD-42A3-A7EB-5858FC01C2B4}" srcOrd="0" destOrd="0" presId="urn:microsoft.com/office/officeart/2005/8/layout/list1"/>
    <dgm:cxn modelId="{D4D719E5-85D2-4A42-92B3-4146D91FDD29}" type="presParOf" srcId="{E933896D-A737-4FA3-8982-F7A7B0221858}" destId="{60388DDD-4C30-437A-B645-24CB617148F5}" srcOrd="0" destOrd="0" presId="urn:microsoft.com/office/officeart/2005/8/layout/list1"/>
    <dgm:cxn modelId="{57FD7A6F-6745-4222-95E6-1ACC33B194DA}" type="presParOf" srcId="{60388DDD-4C30-437A-B645-24CB617148F5}" destId="{104B64AE-A359-4CCB-971A-3F406580048D}" srcOrd="0" destOrd="0" presId="urn:microsoft.com/office/officeart/2005/8/layout/list1"/>
    <dgm:cxn modelId="{0E2B1EF9-E450-46CB-9F71-DA22A4C30E9D}" type="presParOf" srcId="{60388DDD-4C30-437A-B645-24CB617148F5}" destId="{90D9418A-72DC-4630-9974-9971D82D02F2}" srcOrd="1" destOrd="0" presId="urn:microsoft.com/office/officeart/2005/8/layout/list1"/>
    <dgm:cxn modelId="{883B2633-B714-4584-9B7E-9F62BADDF9B6}" type="presParOf" srcId="{E933896D-A737-4FA3-8982-F7A7B0221858}" destId="{F0B63046-9926-4E08-8E09-351F6B600DD4}" srcOrd="1" destOrd="0" presId="urn:microsoft.com/office/officeart/2005/8/layout/list1"/>
    <dgm:cxn modelId="{C082F195-EFF4-4C3F-8920-93D1627349B3}" type="presParOf" srcId="{E933896D-A737-4FA3-8982-F7A7B0221858}" destId="{C8F88BE1-1627-4A88-8EF9-0A7B7652B266}" srcOrd="2" destOrd="0" presId="urn:microsoft.com/office/officeart/2005/8/layout/list1"/>
    <dgm:cxn modelId="{1692D931-5CF1-4580-9793-B877BDD870D7}" type="presParOf" srcId="{E933896D-A737-4FA3-8982-F7A7B0221858}" destId="{DF5B2DCF-A49D-430E-B95C-FC994F9DC667}" srcOrd="3" destOrd="0" presId="urn:microsoft.com/office/officeart/2005/8/layout/list1"/>
    <dgm:cxn modelId="{8E77A956-3BAB-472A-88C7-A025479A2CBC}" type="presParOf" srcId="{E933896D-A737-4FA3-8982-F7A7B0221858}" destId="{D42983DF-3F96-4213-9D1E-68A3F36236A1}" srcOrd="4" destOrd="0" presId="urn:microsoft.com/office/officeart/2005/8/layout/list1"/>
    <dgm:cxn modelId="{453307A6-5BBB-4045-AF22-A0560E3FEEFB}" type="presParOf" srcId="{D42983DF-3F96-4213-9D1E-68A3F36236A1}" destId="{6CED578F-B508-4F28-A82E-02A0F4E1BCA0}" srcOrd="0" destOrd="0" presId="urn:microsoft.com/office/officeart/2005/8/layout/list1"/>
    <dgm:cxn modelId="{77886717-6EAB-4A62-AFDC-7D3B2C978C86}" type="presParOf" srcId="{D42983DF-3F96-4213-9D1E-68A3F36236A1}" destId="{1DC35621-457C-4D2B-B439-20AFF46DF8B0}" srcOrd="1" destOrd="0" presId="urn:microsoft.com/office/officeart/2005/8/layout/list1"/>
    <dgm:cxn modelId="{74E68C4D-8AEC-4D0A-AE8A-5DDA4DAED950}" type="presParOf" srcId="{E933896D-A737-4FA3-8982-F7A7B0221858}" destId="{B43DA2B4-C8FB-4225-8847-23E79DCAABED}" srcOrd="5" destOrd="0" presId="urn:microsoft.com/office/officeart/2005/8/layout/list1"/>
    <dgm:cxn modelId="{226E99C8-E14E-4B9C-9D78-EFF0AA80BE30}" type="presParOf" srcId="{E933896D-A737-4FA3-8982-F7A7B0221858}" destId="{B490876C-D4E9-4B29-B903-0713BB9007A3}" srcOrd="6" destOrd="0" presId="urn:microsoft.com/office/officeart/2005/8/layout/list1"/>
    <dgm:cxn modelId="{5EA15F7C-435D-4652-93E2-105709C28E78}" type="presParOf" srcId="{E933896D-A737-4FA3-8982-F7A7B0221858}" destId="{73CCDEFC-DDB7-4537-8EC6-4B1307777FA5}" srcOrd="7" destOrd="0" presId="urn:microsoft.com/office/officeart/2005/8/layout/list1"/>
    <dgm:cxn modelId="{D152648F-A46C-44DE-A475-4949ABED2532}" type="presParOf" srcId="{E933896D-A737-4FA3-8982-F7A7B0221858}" destId="{3BED39D6-4E98-43B7-9702-6EE556E58E8C}" srcOrd="8" destOrd="0" presId="urn:microsoft.com/office/officeart/2005/8/layout/list1"/>
    <dgm:cxn modelId="{A6F60980-5A47-479B-AE78-2A5F33776E3E}" type="presParOf" srcId="{3BED39D6-4E98-43B7-9702-6EE556E58E8C}" destId="{935DE3BA-8ADD-42A3-A7EB-5858FC01C2B4}" srcOrd="0" destOrd="0" presId="urn:microsoft.com/office/officeart/2005/8/layout/list1"/>
    <dgm:cxn modelId="{F3A97DB5-CD72-4507-9C0D-6DF30076A243}" type="presParOf" srcId="{3BED39D6-4E98-43B7-9702-6EE556E58E8C}" destId="{A55D3E22-26C5-48DD-9CE5-01F7704C6AF1}" srcOrd="1" destOrd="0" presId="urn:microsoft.com/office/officeart/2005/8/layout/list1"/>
    <dgm:cxn modelId="{14FFCE17-327E-4E2C-86D4-54E186AACC9E}" type="presParOf" srcId="{E933896D-A737-4FA3-8982-F7A7B0221858}" destId="{E4BB7B27-838D-4090-A42F-4F4594E6A21A}" srcOrd="9" destOrd="0" presId="urn:microsoft.com/office/officeart/2005/8/layout/list1"/>
    <dgm:cxn modelId="{80D33F6F-0B17-45AC-8677-E53C0010816D}" type="presParOf" srcId="{E933896D-A737-4FA3-8982-F7A7B0221858}" destId="{7DD86FD5-8BA9-4362-8F21-49B45ED4A39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DDF16-BC0B-4E3F-B016-CCC54732F44B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DC611D00-6F18-4C66-9F85-A88E6A81D8F6}">
      <dgm:prSet phldrT="[Text]" custT="1"/>
      <dgm:spPr/>
      <dgm:t>
        <a:bodyPr/>
        <a:lstStyle/>
        <a:p>
          <a:r>
            <a:rPr lang="en-GB" sz="1800" dirty="0"/>
            <a:t>Epidemiology of HIV in Zimbabwe</a:t>
          </a:r>
        </a:p>
      </dgm:t>
    </dgm:pt>
    <dgm:pt modelId="{76E9485F-80E6-4A91-886C-8127A5885187}" type="parTrans" cxnId="{A36D3A3B-9C0D-4F2A-BA70-9A8DD79CD2B1}">
      <dgm:prSet/>
      <dgm:spPr/>
      <dgm:t>
        <a:bodyPr/>
        <a:lstStyle/>
        <a:p>
          <a:endParaRPr lang="en-GB"/>
        </a:p>
      </dgm:t>
    </dgm:pt>
    <dgm:pt modelId="{C820FB35-AF08-45EB-9A11-51DBF674F943}" type="sibTrans" cxnId="{A36D3A3B-9C0D-4F2A-BA70-9A8DD79CD2B1}">
      <dgm:prSet/>
      <dgm:spPr/>
      <dgm:t>
        <a:bodyPr/>
        <a:lstStyle/>
        <a:p>
          <a:endParaRPr lang="en-GB"/>
        </a:p>
      </dgm:t>
    </dgm:pt>
    <dgm:pt modelId="{CCE7D820-BC74-4A52-9D9C-D4B75BE6C08B}">
      <dgm:prSet phldrT="[Text]" custT="1"/>
      <dgm:spPr/>
      <dgm:t>
        <a:bodyPr/>
        <a:lstStyle/>
        <a:p>
          <a:r>
            <a:rPr lang="en-GB" sz="1800" dirty="0"/>
            <a:t>Evolution of ART Provision in Zimbabwe</a:t>
          </a:r>
        </a:p>
      </dgm:t>
    </dgm:pt>
    <dgm:pt modelId="{B6532E00-B0CA-44E5-92AC-640316C1CB9E}" type="parTrans" cxnId="{91930C4E-5021-4E4D-AE1B-9B4A797EE954}">
      <dgm:prSet/>
      <dgm:spPr/>
      <dgm:t>
        <a:bodyPr/>
        <a:lstStyle/>
        <a:p>
          <a:endParaRPr lang="en-GB"/>
        </a:p>
      </dgm:t>
    </dgm:pt>
    <dgm:pt modelId="{9DCE8BCD-A2A4-4C5C-9F2F-EE3C264AB7D8}" type="sibTrans" cxnId="{91930C4E-5021-4E4D-AE1B-9B4A797EE954}">
      <dgm:prSet/>
      <dgm:spPr/>
      <dgm:t>
        <a:bodyPr/>
        <a:lstStyle/>
        <a:p>
          <a:endParaRPr lang="en-GB"/>
        </a:p>
      </dgm:t>
    </dgm:pt>
    <dgm:pt modelId="{BB9908CC-A2AC-4200-8C94-4B623743D2CB}">
      <dgm:prSet phldrT="[Text]" custT="1"/>
      <dgm:spPr/>
      <dgm:t>
        <a:bodyPr/>
        <a:lstStyle/>
        <a:p>
          <a:r>
            <a:rPr lang="en-GB" sz="1800" dirty="0"/>
            <a:t>Viral load background in Zimbabwe</a:t>
          </a:r>
        </a:p>
        <a:p>
          <a:r>
            <a:rPr lang="en-GB" sz="1400" dirty="0"/>
            <a:t> </a:t>
          </a:r>
        </a:p>
      </dgm:t>
    </dgm:pt>
    <dgm:pt modelId="{7486B07A-7D27-4B80-B062-4E839411568B}" type="parTrans" cxnId="{9C1E7068-172B-455D-AD5D-FDDBE7E63867}">
      <dgm:prSet/>
      <dgm:spPr/>
      <dgm:t>
        <a:bodyPr/>
        <a:lstStyle/>
        <a:p>
          <a:endParaRPr lang="en-GB"/>
        </a:p>
      </dgm:t>
    </dgm:pt>
    <dgm:pt modelId="{83EC894A-24DC-4DB9-95F4-29463DB0DD47}" type="sibTrans" cxnId="{9C1E7068-172B-455D-AD5D-FDDBE7E63867}">
      <dgm:prSet/>
      <dgm:spPr/>
      <dgm:t>
        <a:bodyPr/>
        <a:lstStyle/>
        <a:p>
          <a:endParaRPr lang="en-GB"/>
        </a:p>
      </dgm:t>
    </dgm:pt>
    <dgm:pt modelId="{738C1286-E19A-4015-A968-F13621EC5113}">
      <dgm:prSet custT="1"/>
      <dgm:spPr/>
      <dgm:t>
        <a:bodyPr/>
        <a:lstStyle/>
        <a:p>
          <a:r>
            <a:rPr lang="en-GB" sz="1800" dirty="0"/>
            <a:t>Progress Made and Challenges in viral Load Services</a:t>
          </a:r>
        </a:p>
      </dgm:t>
    </dgm:pt>
    <dgm:pt modelId="{2AE3B4A9-E0EE-4EF6-B4FF-8CF1B25CE2ED}" type="parTrans" cxnId="{E98CD394-8063-491A-98C8-6FE918E04237}">
      <dgm:prSet/>
      <dgm:spPr/>
      <dgm:t>
        <a:bodyPr/>
        <a:lstStyle/>
        <a:p>
          <a:endParaRPr lang="en-GB"/>
        </a:p>
      </dgm:t>
    </dgm:pt>
    <dgm:pt modelId="{CDFF54C6-B032-446C-8966-96FFD263A1A7}" type="sibTrans" cxnId="{E98CD394-8063-491A-98C8-6FE918E04237}">
      <dgm:prSet/>
      <dgm:spPr/>
      <dgm:t>
        <a:bodyPr/>
        <a:lstStyle/>
        <a:p>
          <a:endParaRPr lang="en-GB"/>
        </a:p>
      </dgm:t>
    </dgm:pt>
    <dgm:pt modelId="{B7440D33-62AB-4395-BF85-909229E6A942}">
      <dgm:prSet custT="1"/>
      <dgm:spPr/>
      <dgm:t>
        <a:bodyPr/>
        <a:lstStyle/>
        <a:p>
          <a:r>
            <a:rPr lang="en-GB" sz="1700" dirty="0"/>
            <a:t>Clinical: </a:t>
          </a:r>
          <a:r>
            <a:rPr lang="en-GB" sz="1800" dirty="0"/>
            <a:t>Laboratory</a:t>
          </a:r>
          <a:r>
            <a:rPr lang="en-GB" sz="1700" dirty="0"/>
            <a:t> </a:t>
          </a:r>
          <a:r>
            <a:rPr lang="en-GB" sz="1800" dirty="0"/>
            <a:t>Interphase</a:t>
          </a:r>
          <a:r>
            <a:rPr lang="en-GB" sz="1700" dirty="0"/>
            <a:t> Update</a:t>
          </a:r>
        </a:p>
      </dgm:t>
    </dgm:pt>
    <dgm:pt modelId="{5A97C3E0-CA7B-4D30-A673-6966D5CB6AD6}" type="parTrans" cxnId="{E8C4440A-8A03-4D49-81DB-12FA5FB092BD}">
      <dgm:prSet/>
      <dgm:spPr/>
      <dgm:t>
        <a:bodyPr/>
        <a:lstStyle/>
        <a:p>
          <a:endParaRPr lang="en-GB"/>
        </a:p>
      </dgm:t>
    </dgm:pt>
    <dgm:pt modelId="{24DC3FEA-3582-44BB-BC61-15BBD29A41FF}" type="sibTrans" cxnId="{E8C4440A-8A03-4D49-81DB-12FA5FB092BD}">
      <dgm:prSet/>
      <dgm:spPr/>
      <dgm:t>
        <a:bodyPr/>
        <a:lstStyle/>
        <a:p>
          <a:endParaRPr lang="en-GB"/>
        </a:p>
      </dgm:t>
    </dgm:pt>
    <dgm:pt modelId="{130B28FC-F425-4008-AFF1-56CA90829BD2}" type="pres">
      <dgm:prSet presAssocID="{BD3DDF16-BC0B-4E3F-B016-CCC54732F44B}" presName="compositeShape" presStyleCnt="0">
        <dgm:presLayoutVars>
          <dgm:dir/>
          <dgm:resizeHandles/>
        </dgm:presLayoutVars>
      </dgm:prSet>
      <dgm:spPr/>
    </dgm:pt>
    <dgm:pt modelId="{4FDE1D1E-EDCA-4BF1-B332-CB5AB585AC7A}" type="pres">
      <dgm:prSet presAssocID="{BD3DDF16-BC0B-4E3F-B016-CCC54732F44B}" presName="pyramid" presStyleLbl="node1" presStyleIdx="0" presStyleCnt="1"/>
      <dgm:spPr/>
    </dgm:pt>
    <dgm:pt modelId="{F14C6ED2-286C-405B-8C3F-50C396A036F0}" type="pres">
      <dgm:prSet presAssocID="{BD3DDF16-BC0B-4E3F-B016-CCC54732F44B}" presName="theList" presStyleCnt="0"/>
      <dgm:spPr/>
    </dgm:pt>
    <dgm:pt modelId="{811A1045-E5D5-43DB-B3B7-E9C4FB7C51A1}" type="pres">
      <dgm:prSet presAssocID="{DC611D00-6F18-4C66-9F85-A88E6A81D8F6}" presName="aNode" presStyleLbl="fgAcc1" presStyleIdx="0" presStyleCnt="5" custScaleX="122047">
        <dgm:presLayoutVars>
          <dgm:bulletEnabled val="1"/>
        </dgm:presLayoutVars>
      </dgm:prSet>
      <dgm:spPr/>
    </dgm:pt>
    <dgm:pt modelId="{629E8DB8-4A69-45A1-B33A-806E5CD2D77B}" type="pres">
      <dgm:prSet presAssocID="{DC611D00-6F18-4C66-9F85-A88E6A81D8F6}" presName="aSpace" presStyleCnt="0"/>
      <dgm:spPr/>
    </dgm:pt>
    <dgm:pt modelId="{20F90788-E2BA-49FA-8A76-2490D618DDEA}" type="pres">
      <dgm:prSet presAssocID="{CCE7D820-BC74-4A52-9D9C-D4B75BE6C08B}" presName="aNode" presStyleLbl="fgAcc1" presStyleIdx="1" presStyleCnt="5" custScaleX="125891">
        <dgm:presLayoutVars>
          <dgm:bulletEnabled val="1"/>
        </dgm:presLayoutVars>
      </dgm:prSet>
      <dgm:spPr/>
    </dgm:pt>
    <dgm:pt modelId="{C055D252-1C5C-4E42-9332-F5E47C705027}" type="pres">
      <dgm:prSet presAssocID="{CCE7D820-BC74-4A52-9D9C-D4B75BE6C08B}" presName="aSpace" presStyleCnt="0"/>
      <dgm:spPr/>
    </dgm:pt>
    <dgm:pt modelId="{A485BBDC-BC21-44FF-AFAE-FFD993C1E427}" type="pres">
      <dgm:prSet presAssocID="{BB9908CC-A2AC-4200-8C94-4B623743D2CB}" presName="aNode" presStyleLbl="fgAcc1" presStyleIdx="2" presStyleCnt="5" custScaleX="124672" custLinFactNeighborX="1748" custLinFactNeighborY="-229">
        <dgm:presLayoutVars>
          <dgm:bulletEnabled val="1"/>
        </dgm:presLayoutVars>
      </dgm:prSet>
      <dgm:spPr/>
    </dgm:pt>
    <dgm:pt modelId="{2B088F34-0FC2-4A3A-966B-9949B8901CCD}" type="pres">
      <dgm:prSet presAssocID="{BB9908CC-A2AC-4200-8C94-4B623743D2CB}" presName="aSpace" presStyleCnt="0"/>
      <dgm:spPr/>
    </dgm:pt>
    <dgm:pt modelId="{C52C080B-3FF5-48E0-BE4E-5461443A5543}" type="pres">
      <dgm:prSet presAssocID="{738C1286-E19A-4015-A968-F13621EC5113}" presName="aNode" presStyleLbl="fgAcc1" presStyleIdx="3" presStyleCnt="5" custScaleX="123788">
        <dgm:presLayoutVars>
          <dgm:bulletEnabled val="1"/>
        </dgm:presLayoutVars>
      </dgm:prSet>
      <dgm:spPr/>
    </dgm:pt>
    <dgm:pt modelId="{9B51E9F8-CABF-4DC2-95F9-B188E0AF57F3}" type="pres">
      <dgm:prSet presAssocID="{738C1286-E19A-4015-A968-F13621EC5113}" presName="aSpace" presStyleCnt="0"/>
      <dgm:spPr/>
    </dgm:pt>
    <dgm:pt modelId="{908C3916-8AA2-465B-AC3A-77672402515A}" type="pres">
      <dgm:prSet presAssocID="{B7440D33-62AB-4395-BF85-909229E6A942}" presName="aNode" presStyleLbl="fgAcc1" presStyleIdx="4" presStyleCnt="5" custScaleX="122047">
        <dgm:presLayoutVars>
          <dgm:bulletEnabled val="1"/>
        </dgm:presLayoutVars>
      </dgm:prSet>
      <dgm:spPr/>
    </dgm:pt>
    <dgm:pt modelId="{ABF4D38A-5845-4E9F-8341-F24B95A3951A}" type="pres">
      <dgm:prSet presAssocID="{B7440D33-62AB-4395-BF85-909229E6A942}" presName="aSpace" presStyleCnt="0"/>
      <dgm:spPr/>
    </dgm:pt>
  </dgm:ptLst>
  <dgm:cxnLst>
    <dgm:cxn modelId="{E8C4440A-8A03-4D49-81DB-12FA5FB092BD}" srcId="{BD3DDF16-BC0B-4E3F-B016-CCC54732F44B}" destId="{B7440D33-62AB-4395-BF85-909229E6A942}" srcOrd="4" destOrd="0" parTransId="{5A97C3E0-CA7B-4D30-A673-6966D5CB6AD6}" sibTransId="{24DC3FEA-3582-44BB-BC61-15BBD29A41FF}"/>
    <dgm:cxn modelId="{A36D3A3B-9C0D-4F2A-BA70-9A8DD79CD2B1}" srcId="{BD3DDF16-BC0B-4E3F-B016-CCC54732F44B}" destId="{DC611D00-6F18-4C66-9F85-A88E6A81D8F6}" srcOrd="0" destOrd="0" parTransId="{76E9485F-80E6-4A91-886C-8127A5885187}" sibTransId="{C820FB35-AF08-45EB-9A11-51DBF674F943}"/>
    <dgm:cxn modelId="{9C1E7068-172B-455D-AD5D-FDDBE7E63867}" srcId="{BD3DDF16-BC0B-4E3F-B016-CCC54732F44B}" destId="{BB9908CC-A2AC-4200-8C94-4B623743D2CB}" srcOrd="2" destOrd="0" parTransId="{7486B07A-7D27-4B80-B062-4E839411568B}" sibTransId="{83EC894A-24DC-4DB9-95F4-29463DB0DD47}"/>
    <dgm:cxn modelId="{91930C4E-5021-4E4D-AE1B-9B4A797EE954}" srcId="{BD3DDF16-BC0B-4E3F-B016-CCC54732F44B}" destId="{CCE7D820-BC74-4A52-9D9C-D4B75BE6C08B}" srcOrd="1" destOrd="0" parTransId="{B6532E00-B0CA-44E5-92AC-640316C1CB9E}" sibTransId="{9DCE8BCD-A2A4-4C5C-9F2F-EE3C264AB7D8}"/>
    <dgm:cxn modelId="{9FEDE786-49D2-417D-9949-508BD280DD3A}" type="presOf" srcId="{CCE7D820-BC74-4A52-9D9C-D4B75BE6C08B}" destId="{20F90788-E2BA-49FA-8A76-2490D618DDEA}" srcOrd="0" destOrd="0" presId="urn:microsoft.com/office/officeart/2005/8/layout/pyramid2"/>
    <dgm:cxn modelId="{EAD2088C-179C-46E1-962F-34CA7356355D}" type="presOf" srcId="{738C1286-E19A-4015-A968-F13621EC5113}" destId="{C52C080B-3FF5-48E0-BE4E-5461443A5543}" srcOrd="0" destOrd="0" presId="urn:microsoft.com/office/officeart/2005/8/layout/pyramid2"/>
    <dgm:cxn modelId="{2666138C-4426-475C-B788-7DF99FE64534}" type="presOf" srcId="{B7440D33-62AB-4395-BF85-909229E6A942}" destId="{908C3916-8AA2-465B-AC3A-77672402515A}" srcOrd="0" destOrd="0" presId="urn:microsoft.com/office/officeart/2005/8/layout/pyramid2"/>
    <dgm:cxn modelId="{E98CD394-8063-491A-98C8-6FE918E04237}" srcId="{BD3DDF16-BC0B-4E3F-B016-CCC54732F44B}" destId="{738C1286-E19A-4015-A968-F13621EC5113}" srcOrd="3" destOrd="0" parTransId="{2AE3B4A9-E0EE-4EF6-B4FF-8CF1B25CE2ED}" sibTransId="{CDFF54C6-B032-446C-8966-96FFD263A1A7}"/>
    <dgm:cxn modelId="{C7F113D1-087A-4ECE-913C-AD91992A353D}" type="presOf" srcId="{DC611D00-6F18-4C66-9F85-A88E6A81D8F6}" destId="{811A1045-E5D5-43DB-B3B7-E9C4FB7C51A1}" srcOrd="0" destOrd="0" presId="urn:microsoft.com/office/officeart/2005/8/layout/pyramid2"/>
    <dgm:cxn modelId="{642BA2DC-9309-4C32-AAD9-A9A2E23ECFE3}" type="presOf" srcId="{BB9908CC-A2AC-4200-8C94-4B623743D2CB}" destId="{A485BBDC-BC21-44FF-AFAE-FFD993C1E427}" srcOrd="0" destOrd="0" presId="urn:microsoft.com/office/officeart/2005/8/layout/pyramid2"/>
    <dgm:cxn modelId="{77433AE9-22C4-4538-938D-077F1D1BF2AB}" type="presOf" srcId="{BD3DDF16-BC0B-4E3F-B016-CCC54732F44B}" destId="{130B28FC-F425-4008-AFF1-56CA90829BD2}" srcOrd="0" destOrd="0" presId="urn:microsoft.com/office/officeart/2005/8/layout/pyramid2"/>
    <dgm:cxn modelId="{3E3A7D54-719E-44A0-A69D-439CE267A38D}" type="presParOf" srcId="{130B28FC-F425-4008-AFF1-56CA90829BD2}" destId="{4FDE1D1E-EDCA-4BF1-B332-CB5AB585AC7A}" srcOrd="0" destOrd="0" presId="urn:microsoft.com/office/officeart/2005/8/layout/pyramid2"/>
    <dgm:cxn modelId="{57EA9CF4-83EC-4138-9A7A-E5A4925F05F3}" type="presParOf" srcId="{130B28FC-F425-4008-AFF1-56CA90829BD2}" destId="{F14C6ED2-286C-405B-8C3F-50C396A036F0}" srcOrd="1" destOrd="0" presId="urn:microsoft.com/office/officeart/2005/8/layout/pyramid2"/>
    <dgm:cxn modelId="{CAD2EC6A-8E7D-4884-8602-7C673D9EBF6E}" type="presParOf" srcId="{F14C6ED2-286C-405B-8C3F-50C396A036F0}" destId="{811A1045-E5D5-43DB-B3B7-E9C4FB7C51A1}" srcOrd="0" destOrd="0" presId="urn:microsoft.com/office/officeart/2005/8/layout/pyramid2"/>
    <dgm:cxn modelId="{27B40D03-76FB-40D2-A99A-D38168239D16}" type="presParOf" srcId="{F14C6ED2-286C-405B-8C3F-50C396A036F0}" destId="{629E8DB8-4A69-45A1-B33A-806E5CD2D77B}" srcOrd="1" destOrd="0" presId="urn:microsoft.com/office/officeart/2005/8/layout/pyramid2"/>
    <dgm:cxn modelId="{22AFD9D1-AEA7-4F20-85FF-EABE18CEB32F}" type="presParOf" srcId="{F14C6ED2-286C-405B-8C3F-50C396A036F0}" destId="{20F90788-E2BA-49FA-8A76-2490D618DDEA}" srcOrd="2" destOrd="0" presId="urn:microsoft.com/office/officeart/2005/8/layout/pyramid2"/>
    <dgm:cxn modelId="{2EA09601-F1C8-478B-AB68-A48C08149AE2}" type="presParOf" srcId="{F14C6ED2-286C-405B-8C3F-50C396A036F0}" destId="{C055D252-1C5C-4E42-9332-F5E47C705027}" srcOrd="3" destOrd="0" presId="urn:microsoft.com/office/officeart/2005/8/layout/pyramid2"/>
    <dgm:cxn modelId="{978482F4-BC1B-42E9-9CFA-8554967367B0}" type="presParOf" srcId="{F14C6ED2-286C-405B-8C3F-50C396A036F0}" destId="{A485BBDC-BC21-44FF-AFAE-FFD993C1E427}" srcOrd="4" destOrd="0" presId="urn:microsoft.com/office/officeart/2005/8/layout/pyramid2"/>
    <dgm:cxn modelId="{DBB6F2E1-BEF9-4C68-88F9-3D19AB058BD6}" type="presParOf" srcId="{F14C6ED2-286C-405B-8C3F-50C396A036F0}" destId="{2B088F34-0FC2-4A3A-966B-9949B8901CCD}" srcOrd="5" destOrd="0" presId="urn:microsoft.com/office/officeart/2005/8/layout/pyramid2"/>
    <dgm:cxn modelId="{965D087C-B458-4E38-9482-F532F0B7A6AF}" type="presParOf" srcId="{F14C6ED2-286C-405B-8C3F-50C396A036F0}" destId="{C52C080B-3FF5-48E0-BE4E-5461443A5543}" srcOrd="6" destOrd="0" presId="urn:microsoft.com/office/officeart/2005/8/layout/pyramid2"/>
    <dgm:cxn modelId="{F6000B13-600D-4EE0-8BFE-9CCED215E5E1}" type="presParOf" srcId="{F14C6ED2-286C-405B-8C3F-50C396A036F0}" destId="{9B51E9F8-CABF-4DC2-95F9-B188E0AF57F3}" srcOrd="7" destOrd="0" presId="urn:microsoft.com/office/officeart/2005/8/layout/pyramid2"/>
    <dgm:cxn modelId="{89DDD7C5-6FA9-4DE0-98AB-D40D6104D0CA}" type="presParOf" srcId="{F14C6ED2-286C-405B-8C3F-50C396A036F0}" destId="{908C3916-8AA2-465B-AC3A-77672402515A}" srcOrd="8" destOrd="0" presId="urn:microsoft.com/office/officeart/2005/8/layout/pyramid2"/>
    <dgm:cxn modelId="{8DD05CE7-C5F1-4FF5-9AFA-E9D277A5C376}" type="presParOf" srcId="{F14C6ED2-286C-405B-8C3F-50C396A036F0}" destId="{ABF4D38A-5845-4E9F-8341-F24B95A3951A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E98F41-8DF5-443C-B9C1-24571AEB2E9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ZW"/>
        </a:p>
      </dgm:t>
    </dgm:pt>
    <dgm:pt modelId="{938C7045-7CCE-4288-B42A-302BF18325CE}">
      <dgm:prSet phldrT="[Text]" custT="1"/>
      <dgm:spPr/>
      <dgm:t>
        <a:bodyPr/>
        <a:lstStyle/>
        <a:p>
          <a:endParaRPr lang="en-ZW" sz="1400" dirty="0"/>
        </a:p>
        <a:p>
          <a:r>
            <a:rPr lang="en-ZW" sz="1400" dirty="0"/>
            <a:t>840,971 patients entered in the ePMS</a:t>
          </a:r>
        </a:p>
        <a:p>
          <a:endParaRPr lang="en-ZW" sz="1400" dirty="0"/>
        </a:p>
      </dgm:t>
    </dgm:pt>
    <dgm:pt modelId="{C7B58AB5-8C38-4A97-A542-6D4BC2128DAD}" type="parTrans" cxnId="{D71936D2-3C90-4854-A3E1-B9B71A6ACF7D}">
      <dgm:prSet/>
      <dgm:spPr/>
      <dgm:t>
        <a:bodyPr/>
        <a:lstStyle/>
        <a:p>
          <a:endParaRPr lang="en-ZW" sz="4000"/>
        </a:p>
      </dgm:t>
    </dgm:pt>
    <dgm:pt modelId="{C7F60431-4578-4C00-B34A-BA3FB07B2181}" type="sibTrans" cxnId="{D71936D2-3C90-4854-A3E1-B9B71A6ACF7D}">
      <dgm:prSet/>
      <dgm:spPr/>
      <dgm:t>
        <a:bodyPr/>
        <a:lstStyle/>
        <a:p>
          <a:endParaRPr lang="en-ZW" sz="4000"/>
        </a:p>
      </dgm:t>
    </dgm:pt>
    <dgm:pt modelId="{92627886-DEFE-4392-95AC-26F03F52EFEF}">
      <dgm:prSet phldrT="[Text]" custT="1"/>
      <dgm:spPr/>
      <dgm:t>
        <a:bodyPr/>
        <a:lstStyle/>
        <a:p>
          <a:endParaRPr lang="en-ZW" sz="1400" dirty="0"/>
        </a:p>
        <a:p>
          <a:r>
            <a:rPr lang="en-ZW" sz="1400" dirty="0"/>
            <a:t>721,514 (85.8%) never had a VL done</a:t>
          </a:r>
        </a:p>
        <a:p>
          <a:endParaRPr lang="en-ZW" sz="1400" dirty="0"/>
        </a:p>
      </dgm:t>
    </dgm:pt>
    <dgm:pt modelId="{BB828416-1D59-479C-8BFA-FC2DCB25A1E8}" type="parTrans" cxnId="{21C96430-EEE5-4840-8A42-C386EE28CC88}">
      <dgm:prSet/>
      <dgm:spPr>
        <a:ln w="25400"/>
      </dgm:spPr>
      <dgm:t>
        <a:bodyPr/>
        <a:lstStyle/>
        <a:p>
          <a:endParaRPr lang="en-ZW" sz="4000"/>
        </a:p>
      </dgm:t>
    </dgm:pt>
    <dgm:pt modelId="{389BD1AD-7734-4920-926B-674E8D9AC686}" type="sibTrans" cxnId="{21C96430-EEE5-4840-8A42-C386EE28CC88}">
      <dgm:prSet/>
      <dgm:spPr/>
      <dgm:t>
        <a:bodyPr/>
        <a:lstStyle/>
        <a:p>
          <a:endParaRPr lang="en-ZW" sz="4000"/>
        </a:p>
      </dgm:t>
    </dgm:pt>
    <dgm:pt modelId="{D69CBF54-3486-47ED-919F-64FF350F968D}">
      <dgm:prSet phldrT="[Text]" custT="1"/>
      <dgm:spPr/>
      <dgm:t>
        <a:bodyPr/>
        <a:lstStyle/>
        <a:p>
          <a:endParaRPr lang="en-ZW" sz="1400" dirty="0"/>
        </a:p>
        <a:p>
          <a:r>
            <a:rPr lang="en-ZW" sz="1400" dirty="0"/>
            <a:t>119,457 (14.2%) ever had a VL done</a:t>
          </a:r>
        </a:p>
        <a:p>
          <a:endParaRPr lang="en-ZW" sz="1400" dirty="0"/>
        </a:p>
      </dgm:t>
    </dgm:pt>
    <dgm:pt modelId="{E3E94CB8-0B41-445E-9301-F065AD5B486B}" type="parTrans" cxnId="{8709CC4F-F3CB-4422-9B3F-D563578DC741}">
      <dgm:prSet/>
      <dgm:spPr>
        <a:ln w="25400"/>
      </dgm:spPr>
      <dgm:t>
        <a:bodyPr/>
        <a:lstStyle/>
        <a:p>
          <a:endParaRPr lang="en-ZW" sz="4000"/>
        </a:p>
      </dgm:t>
    </dgm:pt>
    <dgm:pt modelId="{D532E18F-9656-4D02-95FB-F9BD54BDAD1E}" type="sibTrans" cxnId="{8709CC4F-F3CB-4422-9B3F-D563578DC741}">
      <dgm:prSet/>
      <dgm:spPr/>
      <dgm:t>
        <a:bodyPr/>
        <a:lstStyle/>
        <a:p>
          <a:endParaRPr lang="en-ZW" sz="4000"/>
        </a:p>
      </dgm:t>
    </dgm:pt>
    <dgm:pt modelId="{BB4993B8-FE7C-4A21-94B9-8FE73A175C91}">
      <dgm:prSet phldrT="[Text]" custT="1"/>
      <dgm:spPr/>
      <dgm:t>
        <a:bodyPr/>
        <a:lstStyle/>
        <a:p>
          <a:endParaRPr lang="en-ZW" sz="1400" dirty="0"/>
        </a:p>
        <a:p>
          <a:r>
            <a:rPr lang="en-ZW" sz="1400" dirty="0"/>
            <a:t>96,754 (81%) have VL&lt;1,000</a:t>
          </a:r>
        </a:p>
        <a:p>
          <a:endParaRPr lang="en-ZW" sz="1400" dirty="0"/>
        </a:p>
      </dgm:t>
    </dgm:pt>
    <dgm:pt modelId="{FF0425E4-0C1B-4C43-A920-6AADE83F7B08}" type="parTrans" cxnId="{9FB90BF8-61D3-431D-808D-02FFCF67FAE5}">
      <dgm:prSet/>
      <dgm:spPr>
        <a:ln w="25400"/>
      </dgm:spPr>
      <dgm:t>
        <a:bodyPr/>
        <a:lstStyle/>
        <a:p>
          <a:endParaRPr lang="en-ZW" sz="4000"/>
        </a:p>
      </dgm:t>
    </dgm:pt>
    <dgm:pt modelId="{8CFF8CEA-1E19-4E36-8A1B-2B0D6839ECF2}" type="sibTrans" cxnId="{9FB90BF8-61D3-431D-808D-02FFCF67FAE5}">
      <dgm:prSet/>
      <dgm:spPr/>
      <dgm:t>
        <a:bodyPr/>
        <a:lstStyle/>
        <a:p>
          <a:endParaRPr lang="en-ZW" sz="4000"/>
        </a:p>
      </dgm:t>
    </dgm:pt>
    <dgm:pt modelId="{C21DEC9B-9762-4A54-BBEC-FC7EC6DEB3ED}">
      <dgm:prSet custT="1"/>
      <dgm:spPr/>
      <dgm:t>
        <a:bodyPr/>
        <a:lstStyle/>
        <a:p>
          <a:endParaRPr lang="da-DK" sz="1400" dirty="0"/>
        </a:p>
        <a:p>
          <a:r>
            <a:rPr lang="da-DK" sz="1400" dirty="0"/>
            <a:t>22,703 (19%) have VL ≥1,000</a:t>
          </a:r>
          <a:endParaRPr lang="en-ZW" sz="1400" dirty="0"/>
        </a:p>
        <a:p>
          <a:endParaRPr lang="en-ZW" sz="1400" dirty="0"/>
        </a:p>
      </dgm:t>
    </dgm:pt>
    <dgm:pt modelId="{570785FD-833E-4EC4-BA44-A10F17AA5911}" type="parTrans" cxnId="{0892DD5A-5A87-4007-887E-6C78849EE863}">
      <dgm:prSet/>
      <dgm:spPr>
        <a:ln w="25400"/>
      </dgm:spPr>
      <dgm:t>
        <a:bodyPr/>
        <a:lstStyle/>
        <a:p>
          <a:endParaRPr lang="en-ZW" sz="4000"/>
        </a:p>
      </dgm:t>
    </dgm:pt>
    <dgm:pt modelId="{849DCC44-A303-4F84-9DAA-2D17F67297BF}" type="sibTrans" cxnId="{0892DD5A-5A87-4007-887E-6C78849EE863}">
      <dgm:prSet/>
      <dgm:spPr/>
      <dgm:t>
        <a:bodyPr/>
        <a:lstStyle/>
        <a:p>
          <a:endParaRPr lang="en-ZW" sz="4000"/>
        </a:p>
      </dgm:t>
    </dgm:pt>
    <dgm:pt modelId="{E32C90DC-9E39-47CC-808C-C95D24A3EAB9}">
      <dgm:prSet custT="1"/>
      <dgm:spPr/>
      <dgm:t>
        <a:bodyPr/>
        <a:lstStyle/>
        <a:p>
          <a:endParaRPr lang="en-ZW" sz="1400" dirty="0"/>
        </a:p>
        <a:p>
          <a:r>
            <a:rPr lang="en-ZW" sz="1400" dirty="0"/>
            <a:t>7,764 (34.2%) had a follow-up VL done</a:t>
          </a:r>
        </a:p>
        <a:p>
          <a:endParaRPr lang="en-ZW" sz="1400" dirty="0"/>
        </a:p>
      </dgm:t>
    </dgm:pt>
    <dgm:pt modelId="{A75151E3-8D11-43B5-8E93-F6EB305F9DF3}" type="parTrans" cxnId="{6ECADFCA-B012-4C8B-BADD-2D0541C6EC1F}">
      <dgm:prSet/>
      <dgm:spPr>
        <a:ln w="31750">
          <a:solidFill>
            <a:schemeClr val="tx1"/>
          </a:solidFill>
        </a:ln>
      </dgm:spPr>
      <dgm:t>
        <a:bodyPr/>
        <a:lstStyle/>
        <a:p>
          <a:endParaRPr lang="en-ZW" sz="4000"/>
        </a:p>
      </dgm:t>
    </dgm:pt>
    <dgm:pt modelId="{BC1E3E75-8034-40C3-8813-147DBCB4A16E}" type="sibTrans" cxnId="{6ECADFCA-B012-4C8B-BADD-2D0541C6EC1F}">
      <dgm:prSet/>
      <dgm:spPr/>
      <dgm:t>
        <a:bodyPr/>
        <a:lstStyle/>
        <a:p>
          <a:endParaRPr lang="en-ZW" sz="4000"/>
        </a:p>
      </dgm:t>
    </dgm:pt>
    <dgm:pt modelId="{6D1932B5-DB12-4844-B23F-838F0C53937C}">
      <dgm:prSet custT="1"/>
      <dgm:spPr/>
      <dgm:t>
        <a:bodyPr/>
        <a:lstStyle/>
        <a:p>
          <a:endParaRPr lang="nl-NL" sz="1400" dirty="0"/>
        </a:p>
        <a:p>
          <a:r>
            <a:rPr lang="nl-NL" sz="1400" dirty="0"/>
            <a:t>3,076 (39.6%) had 2nd VL&lt;1,000</a:t>
          </a:r>
          <a:endParaRPr lang="en-ZW" sz="1400" dirty="0"/>
        </a:p>
        <a:p>
          <a:endParaRPr lang="en-ZW" sz="1400" dirty="0"/>
        </a:p>
      </dgm:t>
    </dgm:pt>
    <dgm:pt modelId="{F04C8BA5-DCD4-414E-AE75-BE84BC50FAA8}" type="parTrans" cxnId="{4E03CBE6-5A8D-47B8-8AB1-2B2789BFF0A4}">
      <dgm:prSet/>
      <dgm:spPr>
        <a:ln w="25400"/>
      </dgm:spPr>
      <dgm:t>
        <a:bodyPr/>
        <a:lstStyle/>
        <a:p>
          <a:endParaRPr lang="en-ZW" sz="4000"/>
        </a:p>
      </dgm:t>
    </dgm:pt>
    <dgm:pt modelId="{BC023D51-B589-47CF-843D-DC24F9F6FBCB}" type="sibTrans" cxnId="{4E03CBE6-5A8D-47B8-8AB1-2B2789BFF0A4}">
      <dgm:prSet/>
      <dgm:spPr/>
      <dgm:t>
        <a:bodyPr/>
        <a:lstStyle/>
        <a:p>
          <a:endParaRPr lang="en-ZW" sz="4000"/>
        </a:p>
      </dgm:t>
    </dgm:pt>
    <dgm:pt modelId="{23020E2E-B057-48C2-8900-DA3CB1E2B595}">
      <dgm:prSet custT="1"/>
      <dgm:spPr/>
      <dgm:t>
        <a:bodyPr/>
        <a:lstStyle/>
        <a:p>
          <a:endParaRPr lang="nl-NL" sz="1400" dirty="0"/>
        </a:p>
        <a:p>
          <a:r>
            <a:rPr lang="nl-NL" sz="1400" dirty="0"/>
            <a:t>4,688 (60.4%) had 2nd VL ≥1,000</a:t>
          </a:r>
          <a:endParaRPr lang="en-ZW" sz="1400" dirty="0"/>
        </a:p>
        <a:p>
          <a:endParaRPr lang="en-ZW" sz="1400" dirty="0"/>
        </a:p>
      </dgm:t>
    </dgm:pt>
    <dgm:pt modelId="{D29AE40E-E8E8-4E65-B6C3-423430153CA5}" type="parTrans" cxnId="{53B2CE27-FC64-40C6-8D88-F02E2A17A9DB}">
      <dgm:prSet/>
      <dgm:spPr>
        <a:ln w="31750"/>
      </dgm:spPr>
      <dgm:t>
        <a:bodyPr/>
        <a:lstStyle/>
        <a:p>
          <a:endParaRPr lang="en-ZW" sz="4000"/>
        </a:p>
      </dgm:t>
    </dgm:pt>
    <dgm:pt modelId="{B66CB810-2F3F-4846-9DB2-1EE1D5E8D589}" type="sibTrans" cxnId="{53B2CE27-FC64-40C6-8D88-F02E2A17A9DB}">
      <dgm:prSet/>
      <dgm:spPr/>
      <dgm:t>
        <a:bodyPr/>
        <a:lstStyle/>
        <a:p>
          <a:endParaRPr lang="en-ZW" sz="4000"/>
        </a:p>
      </dgm:t>
    </dgm:pt>
    <dgm:pt modelId="{DA73AD41-42BE-4693-8E01-003401DF3D53}">
      <dgm:prSet custT="1"/>
      <dgm:spPr/>
      <dgm:t>
        <a:bodyPr/>
        <a:lstStyle/>
        <a:p>
          <a:endParaRPr lang="en-ZW" sz="1400" dirty="0"/>
        </a:p>
        <a:p>
          <a:r>
            <a:rPr lang="en-ZW" sz="1400" dirty="0"/>
            <a:t>1,991 (42.5%) switched to 2nd-line ART</a:t>
          </a:r>
        </a:p>
        <a:p>
          <a:endParaRPr lang="en-ZW" sz="1400" dirty="0"/>
        </a:p>
      </dgm:t>
    </dgm:pt>
    <dgm:pt modelId="{8A8367E8-72E7-4EAF-A66B-0A3B5F4EB4B0}" type="parTrans" cxnId="{077B2715-6A8E-4A57-837D-6FE4F5940B11}">
      <dgm:prSet/>
      <dgm:spPr>
        <a:ln w="31750"/>
      </dgm:spPr>
      <dgm:t>
        <a:bodyPr/>
        <a:lstStyle/>
        <a:p>
          <a:endParaRPr lang="en-ZW" sz="4000"/>
        </a:p>
      </dgm:t>
    </dgm:pt>
    <dgm:pt modelId="{B97D9B52-9DEA-4A04-8597-4740B67B0DB7}" type="sibTrans" cxnId="{077B2715-6A8E-4A57-837D-6FE4F5940B11}">
      <dgm:prSet/>
      <dgm:spPr/>
      <dgm:t>
        <a:bodyPr/>
        <a:lstStyle/>
        <a:p>
          <a:endParaRPr lang="en-ZW" sz="4000"/>
        </a:p>
      </dgm:t>
    </dgm:pt>
    <dgm:pt modelId="{DABDD775-DC50-4134-934C-BC4A080E17BE}" type="pres">
      <dgm:prSet presAssocID="{A4E98F41-8DF5-443C-B9C1-24571AEB2E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EFBA67B-BA06-4CF8-98BD-5033EBD7CB1E}" type="pres">
      <dgm:prSet presAssocID="{938C7045-7CCE-4288-B42A-302BF18325CE}" presName="hierRoot1" presStyleCnt="0"/>
      <dgm:spPr/>
    </dgm:pt>
    <dgm:pt modelId="{4E5F2DBC-4B5D-40FD-9CAE-33B7D623BCF9}" type="pres">
      <dgm:prSet presAssocID="{938C7045-7CCE-4288-B42A-302BF18325CE}" presName="composite" presStyleCnt="0"/>
      <dgm:spPr/>
    </dgm:pt>
    <dgm:pt modelId="{57824936-A5F8-472E-9291-D58E2B33FB65}" type="pres">
      <dgm:prSet presAssocID="{938C7045-7CCE-4288-B42A-302BF18325CE}" presName="background" presStyleLbl="node0" presStyleIdx="0" presStyleCnt="1"/>
      <dgm:spPr>
        <a:solidFill>
          <a:srgbClr val="C00000"/>
        </a:solidFill>
      </dgm:spPr>
    </dgm:pt>
    <dgm:pt modelId="{C5C86EE6-005D-463A-8322-ABCE9CD9D451}" type="pres">
      <dgm:prSet presAssocID="{938C7045-7CCE-4288-B42A-302BF18325CE}" presName="text" presStyleLbl="fgAcc0" presStyleIdx="0" presStyleCnt="1" custScaleX="175621" custLinFactNeighborY="3601">
        <dgm:presLayoutVars>
          <dgm:chPref val="3"/>
        </dgm:presLayoutVars>
      </dgm:prSet>
      <dgm:spPr/>
    </dgm:pt>
    <dgm:pt modelId="{3BA4DB8B-CAA1-4A28-813F-5BF0F8A3F5E7}" type="pres">
      <dgm:prSet presAssocID="{938C7045-7CCE-4288-B42A-302BF18325CE}" presName="hierChild2" presStyleCnt="0"/>
      <dgm:spPr/>
    </dgm:pt>
    <dgm:pt modelId="{97487354-3C2B-4AA4-B26B-F0FF601B0AE6}" type="pres">
      <dgm:prSet presAssocID="{BB828416-1D59-479C-8BFA-FC2DCB25A1E8}" presName="Name10" presStyleLbl="parChTrans1D2" presStyleIdx="0" presStyleCnt="2"/>
      <dgm:spPr/>
    </dgm:pt>
    <dgm:pt modelId="{F8272D23-5C95-4475-B4FB-863C6CA9EC60}" type="pres">
      <dgm:prSet presAssocID="{92627886-DEFE-4392-95AC-26F03F52EFEF}" presName="hierRoot2" presStyleCnt="0"/>
      <dgm:spPr/>
    </dgm:pt>
    <dgm:pt modelId="{518CC09C-DA9B-48D4-B4EE-622FCA055D9C}" type="pres">
      <dgm:prSet presAssocID="{92627886-DEFE-4392-95AC-26F03F52EFEF}" presName="composite2" presStyleCnt="0"/>
      <dgm:spPr/>
    </dgm:pt>
    <dgm:pt modelId="{B075BF55-630E-4176-AB45-5D8B0DAB5CB9}" type="pres">
      <dgm:prSet presAssocID="{92627886-DEFE-4392-95AC-26F03F52EFEF}" presName="background2" presStyleLbl="node2" presStyleIdx="0" presStyleCnt="2"/>
      <dgm:spPr>
        <a:solidFill>
          <a:srgbClr val="FF0000"/>
        </a:solidFill>
      </dgm:spPr>
    </dgm:pt>
    <dgm:pt modelId="{D5BBA892-0258-49B4-BB70-5A213FD6C7B3}" type="pres">
      <dgm:prSet presAssocID="{92627886-DEFE-4392-95AC-26F03F52EFEF}" presName="text2" presStyleLbl="fgAcc2" presStyleIdx="0" presStyleCnt="2" custScaleX="191485">
        <dgm:presLayoutVars>
          <dgm:chPref val="3"/>
        </dgm:presLayoutVars>
      </dgm:prSet>
      <dgm:spPr/>
    </dgm:pt>
    <dgm:pt modelId="{012F0F63-9001-4693-94AA-528259547F4D}" type="pres">
      <dgm:prSet presAssocID="{92627886-DEFE-4392-95AC-26F03F52EFEF}" presName="hierChild3" presStyleCnt="0"/>
      <dgm:spPr/>
    </dgm:pt>
    <dgm:pt modelId="{71A9B846-AE08-44A1-B7D7-10AD942C4983}" type="pres">
      <dgm:prSet presAssocID="{E3E94CB8-0B41-445E-9301-F065AD5B486B}" presName="Name10" presStyleLbl="parChTrans1D2" presStyleIdx="1" presStyleCnt="2"/>
      <dgm:spPr/>
    </dgm:pt>
    <dgm:pt modelId="{7B348651-4D8C-42F1-93CD-31950775FD01}" type="pres">
      <dgm:prSet presAssocID="{D69CBF54-3486-47ED-919F-64FF350F968D}" presName="hierRoot2" presStyleCnt="0"/>
      <dgm:spPr/>
    </dgm:pt>
    <dgm:pt modelId="{A03FE724-9BCD-4A8A-8C0D-8657176A0067}" type="pres">
      <dgm:prSet presAssocID="{D69CBF54-3486-47ED-919F-64FF350F968D}" presName="composite2" presStyleCnt="0"/>
      <dgm:spPr/>
    </dgm:pt>
    <dgm:pt modelId="{0BA787C3-D430-4A96-8FB8-E46FAA08B84E}" type="pres">
      <dgm:prSet presAssocID="{D69CBF54-3486-47ED-919F-64FF350F968D}" presName="background2" presStyleLbl="node2" presStyleIdx="1" presStyleCnt="2"/>
      <dgm:spPr>
        <a:solidFill>
          <a:srgbClr val="FF0000"/>
        </a:solidFill>
      </dgm:spPr>
    </dgm:pt>
    <dgm:pt modelId="{0E2DF6B7-8395-454D-8BB6-9C2220CA0A38}" type="pres">
      <dgm:prSet presAssocID="{D69CBF54-3486-47ED-919F-64FF350F968D}" presName="text2" presStyleLbl="fgAcc2" presStyleIdx="1" presStyleCnt="2" custScaleX="195096">
        <dgm:presLayoutVars>
          <dgm:chPref val="3"/>
        </dgm:presLayoutVars>
      </dgm:prSet>
      <dgm:spPr/>
    </dgm:pt>
    <dgm:pt modelId="{C574B383-E0A2-41FF-8D6B-225CA8C0D8E6}" type="pres">
      <dgm:prSet presAssocID="{D69CBF54-3486-47ED-919F-64FF350F968D}" presName="hierChild3" presStyleCnt="0"/>
      <dgm:spPr/>
    </dgm:pt>
    <dgm:pt modelId="{5CD8D4B6-35FD-46DF-9354-8AA953E0D3BD}" type="pres">
      <dgm:prSet presAssocID="{FF0425E4-0C1B-4C43-A920-6AADE83F7B08}" presName="Name17" presStyleLbl="parChTrans1D3" presStyleIdx="0" presStyleCnt="2"/>
      <dgm:spPr/>
    </dgm:pt>
    <dgm:pt modelId="{7F17F989-DBDC-4E75-83E6-5A9C90966442}" type="pres">
      <dgm:prSet presAssocID="{BB4993B8-FE7C-4A21-94B9-8FE73A175C91}" presName="hierRoot3" presStyleCnt="0"/>
      <dgm:spPr/>
    </dgm:pt>
    <dgm:pt modelId="{0FB67BF4-40F8-4AD9-9005-6912F5008D85}" type="pres">
      <dgm:prSet presAssocID="{BB4993B8-FE7C-4A21-94B9-8FE73A175C91}" presName="composite3" presStyleCnt="0"/>
      <dgm:spPr/>
    </dgm:pt>
    <dgm:pt modelId="{53EAB055-D4D0-4925-81E2-5B12848FC650}" type="pres">
      <dgm:prSet presAssocID="{BB4993B8-FE7C-4A21-94B9-8FE73A175C91}" presName="background3" presStyleLbl="node3" presStyleIdx="0" presStyleCnt="2"/>
      <dgm:spPr>
        <a:solidFill>
          <a:schemeClr val="accent2"/>
        </a:solidFill>
      </dgm:spPr>
    </dgm:pt>
    <dgm:pt modelId="{A0A9AD76-98FC-4409-BCBA-4DE08B8F44AB}" type="pres">
      <dgm:prSet presAssocID="{BB4993B8-FE7C-4A21-94B9-8FE73A175C91}" presName="text3" presStyleLbl="fgAcc3" presStyleIdx="0" presStyleCnt="2" custScaleX="189323">
        <dgm:presLayoutVars>
          <dgm:chPref val="3"/>
        </dgm:presLayoutVars>
      </dgm:prSet>
      <dgm:spPr/>
    </dgm:pt>
    <dgm:pt modelId="{D4952D43-E6D9-481D-9AA8-E65DE5EC9613}" type="pres">
      <dgm:prSet presAssocID="{BB4993B8-FE7C-4A21-94B9-8FE73A175C91}" presName="hierChild4" presStyleCnt="0"/>
      <dgm:spPr/>
    </dgm:pt>
    <dgm:pt modelId="{F165AE0A-8006-4117-A4F4-F76ADBECD6CA}" type="pres">
      <dgm:prSet presAssocID="{570785FD-833E-4EC4-BA44-A10F17AA5911}" presName="Name17" presStyleLbl="parChTrans1D3" presStyleIdx="1" presStyleCnt="2"/>
      <dgm:spPr/>
    </dgm:pt>
    <dgm:pt modelId="{A339CBAD-A334-4CAA-886D-213637377760}" type="pres">
      <dgm:prSet presAssocID="{C21DEC9B-9762-4A54-BBEC-FC7EC6DEB3ED}" presName="hierRoot3" presStyleCnt="0"/>
      <dgm:spPr/>
    </dgm:pt>
    <dgm:pt modelId="{495E011B-29C3-4DDF-8E41-6CBDAF1C1E67}" type="pres">
      <dgm:prSet presAssocID="{C21DEC9B-9762-4A54-BBEC-FC7EC6DEB3ED}" presName="composite3" presStyleCnt="0"/>
      <dgm:spPr/>
    </dgm:pt>
    <dgm:pt modelId="{9614B8C3-36E5-4EA0-9518-7F88DB9195CF}" type="pres">
      <dgm:prSet presAssocID="{C21DEC9B-9762-4A54-BBEC-FC7EC6DEB3ED}" presName="background3" presStyleLbl="node3" presStyleIdx="1" presStyleCnt="2"/>
      <dgm:spPr>
        <a:solidFill>
          <a:schemeClr val="accent2"/>
        </a:solidFill>
      </dgm:spPr>
    </dgm:pt>
    <dgm:pt modelId="{097C8C11-B619-4B26-AAE3-BC483D353178}" type="pres">
      <dgm:prSet presAssocID="{C21DEC9B-9762-4A54-BBEC-FC7EC6DEB3ED}" presName="text3" presStyleLbl="fgAcc3" presStyleIdx="1" presStyleCnt="2" custScaleX="150613" custLinFactNeighborY="4702">
        <dgm:presLayoutVars>
          <dgm:chPref val="3"/>
        </dgm:presLayoutVars>
      </dgm:prSet>
      <dgm:spPr/>
    </dgm:pt>
    <dgm:pt modelId="{FE434208-4B0B-4F84-93CA-34D3D5E55947}" type="pres">
      <dgm:prSet presAssocID="{C21DEC9B-9762-4A54-BBEC-FC7EC6DEB3ED}" presName="hierChild4" presStyleCnt="0"/>
      <dgm:spPr/>
    </dgm:pt>
    <dgm:pt modelId="{FF2A59B5-D4EE-4F4E-B100-440A041D4661}" type="pres">
      <dgm:prSet presAssocID="{A75151E3-8D11-43B5-8E93-F6EB305F9DF3}" presName="Name23" presStyleLbl="parChTrans1D4" presStyleIdx="0" presStyleCnt="4"/>
      <dgm:spPr/>
    </dgm:pt>
    <dgm:pt modelId="{8220E443-6583-4F5E-AB67-721103FBE55B}" type="pres">
      <dgm:prSet presAssocID="{E32C90DC-9E39-47CC-808C-C95D24A3EAB9}" presName="hierRoot4" presStyleCnt="0"/>
      <dgm:spPr/>
    </dgm:pt>
    <dgm:pt modelId="{71323B16-61F8-4DCB-AB2E-2E4E22E243A5}" type="pres">
      <dgm:prSet presAssocID="{E32C90DC-9E39-47CC-808C-C95D24A3EAB9}" presName="composite4" presStyleCnt="0"/>
      <dgm:spPr/>
    </dgm:pt>
    <dgm:pt modelId="{79B12D8E-E964-41A7-B1C3-1A365F72410E}" type="pres">
      <dgm:prSet presAssocID="{E32C90DC-9E39-47CC-808C-C95D24A3EAB9}" presName="background4" presStyleLbl="node4" presStyleIdx="0" presStyleCnt="4"/>
      <dgm:spPr>
        <a:solidFill>
          <a:srgbClr val="FFC000"/>
        </a:solidFill>
      </dgm:spPr>
    </dgm:pt>
    <dgm:pt modelId="{65AFE6E3-8CF7-4ECC-BA57-02DEF8F78550}" type="pres">
      <dgm:prSet presAssocID="{E32C90DC-9E39-47CC-808C-C95D24A3EAB9}" presName="text4" presStyleLbl="fgAcc4" presStyleIdx="0" presStyleCnt="4" custScaleX="209582" custLinFactNeighborX="1991" custLinFactNeighborY="-3135">
        <dgm:presLayoutVars>
          <dgm:chPref val="3"/>
        </dgm:presLayoutVars>
      </dgm:prSet>
      <dgm:spPr/>
    </dgm:pt>
    <dgm:pt modelId="{37C535BB-4A3F-4DFA-B9BC-AF3014D34855}" type="pres">
      <dgm:prSet presAssocID="{E32C90DC-9E39-47CC-808C-C95D24A3EAB9}" presName="hierChild5" presStyleCnt="0"/>
      <dgm:spPr/>
    </dgm:pt>
    <dgm:pt modelId="{4CE942C9-D396-4599-A728-14041CCC6187}" type="pres">
      <dgm:prSet presAssocID="{F04C8BA5-DCD4-414E-AE75-BE84BC50FAA8}" presName="Name23" presStyleLbl="parChTrans1D4" presStyleIdx="1" presStyleCnt="4"/>
      <dgm:spPr/>
    </dgm:pt>
    <dgm:pt modelId="{12C2FA35-2737-43DF-BEFC-67E6BD076552}" type="pres">
      <dgm:prSet presAssocID="{6D1932B5-DB12-4844-B23F-838F0C53937C}" presName="hierRoot4" presStyleCnt="0"/>
      <dgm:spPr/>
    </dgm:pt>
    <dgm:pt modelId="{8AE2CC74-30ED-49B4-A3C0-D3295E3E9276}" type="pres">
      <dgm:prSet presAssocID="{6D1932B5-DB12-4844-B23F-838F0C53937C}" presName="composite4" presStyleCnt="0"/>
      <dgm:spPr/>
    </dgm:pt>
    <dgm:pt modelId="{79647B5F-16C8-4156-9A8B-41780CE21254}" type="pres">
      <dgm:prSet presAssocID="{6D1932B5-DB12-4844-B23F-838F0C53937C}" presName="background4" presStyleLbl="node4" presStyleIdx="1" presStyleCnt="4"/>
      <dgm:spPr>
        <a:solidFill>
          <a:srgbClr val="FFFF00"/>
        </a:solidFill>
      </dgm:spPr>
    </dgm:pt>
    <dgm:pt modelId="{EFB8AAEE-4450-4A21-B7BA-D302D5E3BAEC}" type="pres">
      <dgm:prSet presAssocID="{6D1932B5-DB12-4844-B23F-838F0C53937C}" presName="text4" presStyleLbl="fgAcc4" presStyleIdx="1" presStyleCnt="4" custScaleX="183598">
        <dgm:presLayoutVars>
          <dgm:chPref val="3"/>
        </dgm:presLayoutVars>
      </dgm:prSet>
      <dgm:spPr/>
    </dgm:pt>
    <dgm:pt modelId="{0171EAD1-A964-418D-B28B-BA74F17A7F00}" type="pres">
      <dgm:prSet presAssocID="{6D1932B5-DB12-4844-B23F-838F0C53937C}" presName="hierChild5" presStyleCnt="0"/>
      <dgm:spPr/>
    </dgm:pt>
    <dgm:pt modelId="{60E1F6E4-B7A0-4CA2-B2C9-1E076B30BD9C}" type="pres">
      <dgm:prSet presAssocID="{D29AE40E-E8E8-4E65-B6C3-423430153CA5}" presName="Name23" presStyleLbl="parChTrans1D4" presStyleIdx="2" presStyleCnt="4"/>
      <dgm:spPr/>
    </dgm:pt>
    <dgm:pt modelId="{BD6DEFAF-753E-4D90-94E1-2D81A22DBB16}" type="pres">
      <dgm:prSet presAssocID="{23020E2E-B057-48C2-8900-DA3CB1E2B595}" presName="hierRoot4" presStyleCnt="0"/>
      <dgm:spPr/>
    </dgm:pt>
    <dgm:pt modelId="{C7A9F22F-FF39-4859-BABA-5933FDA93854}" type="pres">
      <dgm:prSet presAssocID="{23020E2E-B057-48C2-8900-DA3CB1E2B595}" presName="composite4" presStyleCnt="0"/>
      <dgm:spPr/>
    </dgm:pt>
    <dgm:pt modelId="{CD402372-CA0D-4D44-8D56-48A1AD044158}" type="pres">
      <dgm:prSet presAssocID="{23020E2E-B057-48C2-8900-DA3CB1E2B595}" presName="background4" presStyleLbl="node4" presStyleIdx="2" presStyleCnt="4"/>
      <dgm:spPr>
        <a:solidFill>
          <a:srgbClr val="FFFF00"/>
        </a:solidFill>
      </dgm:spPr>
    </dgm:pt>
    <dgm:pt modelId="{83DE447C-4196-465F-88A0-640651C88339}" type="pres">
      <dgm:prSet presAssocID="{23020E2E-B057-48C2-8900-DA3CB1E2B595}" presName="text4" presStyleLbl="fgAcc4" presStyleIdx="2" presStyleCnt="4" custScaleX="165266" custLinFactNeighborX="4494" custLinFactNeighborY="-6269">
        <dgm:presLayoutVars>
          <dgm:chPref val="3"/>
        </dgm:presLayoutVars>
      </dgm:prSet>
      <dgm:spPr/>
    </dgm:pt>
    <dgm:pt modelId="{1B020177-3504-4407-A78E-7DBF2FC14D9B}" type="pres">
      <dgm:prSet presAssocID="{23020E2E-B057-48C2-8900-DA3CB1E2B595}" presName="hierChild5" presStyleCnt="0"/>
      <dgm:spPr/>
    </dgm:pt>
    <dgm:pt modelId="{CE1F3425-9376-4B0E-B41E-40FBA1B4461B}" type="pres">
      <dgm:prSet presAssocID="{8A8367E8-72E7-4EAF-A66B-0A3B5F4EB4B0}" presName="Name23" presStyleLbl="parChTrans1D4" presStyleIdx="3" presStyleCnt="4"/>
      <dgm:spPr/>
    </dgm:pt>
    <dgm:pt modelId="{2C6889DC-3ECF-46FD-8D1B-8D817D554E5D}" type="pres">
      <dgm:prSet presAssocID="{DA73AD41-42BE-4693-8E01-003401DF3D53}" presName="hierRoot4" presStyleCnt="0"/>
      <dgm:spPr/>
    </dgm:pt>
    <dgm:pt modelId="{03ED6660-30B7-427A-B5B7-7E622A5B9358}" type="pres">
      <dgm:prSet presAssocID="{DA73AD41-42BE-4693-8E01-003401DF3D53}" presName="composite4" presStyleCnt="0"/>
      <dgm:spPr/>
    </dgm:pt>
    <dgm:pt modelId="{07EFB273-901C-4683-AD76-7F75FD8A2219}" type="pres">
      <dgm:prSet presAssocID="{DA73AD41-42BE-4693-8E01-003401DF3D53}" presName="background4" presStyleLbl="node4" presStyleIdx="3" presStyleCnt="4"/>
      <dgm:spPr>
        <a:solidFill>
          <a:srgbClr val="92D050"/>
        </a:solidFill>
      </dgm:spPr>
    </dgm:pt>
    <dgm:pt modelId="{EDA755FA-F2D8-4846-9775-139ADCDC11FA}" type="pres">
      <dgm:prSet presAssocID="{DA73AD41-42BE-4693-8E01-003401DF3D53}" presName="text4" presStyleLbl="fgAcc4" presStyleIdx="3" presStyleCnt="4" custScaleX="226336" custLinFactNeighborX="-2470" custLinFactNeighborY="-7038">
        <dgm:presLayoutVars>
          <dgm:chPref val="3"/>
        </dgm:presLayoutVars>
      </dgm:prSet>
      <dgm:spPr/>
    </dgm:pt>
    <dgm:pt modelId="{3A32DF38-CA42-46CF-9C81-2325DA20733C}" type="pres">
      <dgm:prSet presAssocID="{DA73AD41-42BE-4693-8E01-003401DF3D53}" presName="hierChild5" presStyleCnt="0"/>
      <dgm:spPr/>
    </dgm:pt>
  </dgm:ptLst>
  <dgm:cxnLst>
    <dgm:cxn modelId="{077B2715-6A8E-4A57-837D-6FE4F5940B11}" srcId="{23020E2E-B057-48C2-8900-DA3CB1E2B595}" destId="{DA73AD41-42BE-4693-8E01-003401DF3D53}" srcOrd="0" destOrd="0" parTransId="{8A8367E8-72E7-4EAF-A66B-0A3B5F4EB4B0}" sibTransId="{B97D9B52-9DEA-4A04-8597-4740B67B0DB7}"/>
    <dgm:cxn modelId="{7E638B22-850F-45FB-9E35-7758CA2B661A}" type="presOf" srcId="{92627886-DEFE-4392-95AC-26F03F52EFEF}" destId="{D5BBA892-0258-49B4-BB70-5A213FD6C7B3}" srcOrd="0" destOrd="0" presId="urn:microsoft.com/office/officeart/2005/8/layout/hierarchy1"/>
    <dgm:cxn modelId="{53B2CE27-FC64-40C6-8D88-F02E2A17A9DB}" srcId="{E32C90DC-9E39-47CC-808C-C95D24A3EAB9}" destId="{23020E2E-B057-48C2-8900-DA3CB1E2B595}" srcOrd="1" destOrd="0" parTransId="{D29AE40E-E8E8-4E65-B6C3-423430153CA5}" sibTransId="{B66CB810-2F3F-4846-9DB2-1EE1D5E8D589}"/>
    <dgm:cxn modelId="{21C96430-EEE5-4840-8A42-C386EE28CC88}" srcId="{938C7045-7CCE-4288-B42A-302BF18325CE}" destId="{92627886-DEFE-4392-95AC-26F03F52EFEF}" srcOrd="0" destOrd="0" parTransId="{BB828416-1D59-479C-8BFA-FC2DCB25A1E8}" sibTransId="{389BD1AD-7734-4920-926B-674E8D9AC686}"/>
    <dgm:cxn modelId="{4780AA31-6CC2-467E-979E-F198D8439CF2}" type="presOf" srcId="{6D1932B5-DB12-4844-B23F-838F0C53937C}" destId="{EFB8AAEE-4450-4A21-B7BA-D302D5E3BAEC}" srcOrd="0" destOrd="0" presId="urn:microsoft.com/office/officeart/2005/8/layout/hierarchy1"/>
    <dgm:cxn modelId="{47E1CE31-7981-4AB6-96DC-D5DA4C99C036}" type="presOf" srcId="{E3E94CB8-0B41-445E-9301-F065AD5B486B}" destId="{71A9B846-AE08-44A1-B7D7-10AD942C4983}" srcOrd="0" destOrd="0" presId="urn:microsoft.com/office/officeart/2005/8/layout/hierarchy1"/>
    <dgm:cxn modelId="{096D2434-26C0-4622-B9E7-5E399DB3FD99}" type="presOf" srcId="{D29AE40E-E8E8-4E65-B6C3-423430153CA5}" destId="{60E1F6E4-B7A0-4CA2-B2C9-1E076B30BD9C}" srcOrd="0" destOrd="0" presId="urn:microsoft.com/office/officeart/2005/8/layout/hierarchy1"/>
    <dgm:cxn modelId="{717EE964-8564-4D56-B222-406AD9BE1AE9}" type="presOf" srcId="{F04C8BA5-DCD4-414E-AE75-BE84BC50FAA8}" destId="{4CE942C9-D396-4599-A728-14041CCC6187}" srcOrd="0" destOrd="0" presId="urn:microsoft.com/office/officeart/2005/8/layout/hierarchy1"/>
    <dgm:cxn modelId="{8709CC4F-F3CB-4422-9B3F-D563578DC741}" srcId="{938C7045-7CCE-4288-B42A-302BF18325CE}" destId="{D69CBF54-3486-47ED-919F-64FF350F968D}" srcOrd="1" destOrd="0" parTransId="{E3E94CB8-0B41-445E-9301-F065AD5B486B}" sibTransId="{D532E18F-9656-4D02-95FB-F9BD54BDAD1E}"/>
    <dgm:cxn modelId="{0892DD5A-5A87-4007-887E-6C78849EE863}" srcId="{D69CBF54-3486-47ED-919F-64FF350F968D}" destId="{C21DEC9B-9762-4A54-BBEC-FC7EC6DEB3ED}" srcOrd="1" destOrd="0" parTransId="{570785FD-833E-4EC4-BA44-A10F17AA5911}" sibTransId="{849DCC44-A303-4F84-9DAA-2D17F67297BF}"/>
    <dgm:cxn modelId="{E6C6C984-DEFA-4AB8-952E-A99150D61EC8}" type="presOf" srcId="{570785FD-833E-4EC4-BA44-A10F17AA5911}" destId="{F165AE0A-8006-4117-A4F4-F76ADBECD6CA}" srcOrd="0" destOrd="0" presId="urn:microsoft.com/office/officeart/2005/8/layout/hierarchy1"/>
    <dgm:cxn modelId="{3CDB848A-0AA7-4096-A2B3-6E0E5324EDEB}" type="presOf" srcId="{E32C90DC-9E39-47CC-808C-C95D24A3EAB9}" destId="{65AFE6E3-8CF7-4ECC-BA57-02DEF8F78550}" srcOrd="0" destOrd="0" presId="urn:microsoft.com/office/officeart/2005/8/layout/hierarchy1"/>
    <dgm:cxn modelId="{BCA7C48B-B365-41C0-B718-BB6B60910841}" type="presOf" srcId="{23020E2E-B057-48C2-8900-DA3CB1E2B595}" destId="{83DE447C-4196-465F-88A0-640651C88339}" srcOrd="0" destOrd="0" presId="urn:microsoft.com/office/officeart/2005/8/layout/hierarchy1"/>
    <dgm:cxn modelId="{70CB8FA0-FC07-4AEB-A561-D2D4FA916C6C}" type="presOf" srcId="{BB4993B8-FE7C-4A21-94B9-8FE73A175C91}" destId="{A0A9AD76-98FC-4409-BCBA-4DE08B8F44AB}" srcOrd="0" destOrd="0" presId="urn:microsoft.com/office/officeart/2005/8/layout/hierarchy1"/>
    <dgm:cxn modelId="{C18CD2B0-6E98-4D90-8AD8-90188595DB0E}" type="presOf" srcId="{A4E98F41-8DF5-443C-B9C1-24571AEB2E9E}" destId="{DABDD775-DC50-4134-934C-BC4A080E17BE}" srcOrd="0" destOrd="0" presId="urn:microsoft.com/office/officeart/2005/8/layout/hierarchy1"/>
    <dgm:cxn modelId="{A44268C3-7B9A-4F92-9C50-F928B96E657F}" type="presOf" srcId="{DA73AD41-42BE-4693-8E01-003401DF3D53}" destId="{EDA755FA-F2D8-4846-9775-139ADCDC11FA}" srcOrd="0" destOrd="0" presId="urn:microsoft.com/office/officeart/2005/8/layout/hierarchy1"/>
    <dgm:cxn modelId="{6ECADFCA-B012-4C8B-BADD-2D0541C6EC1F}" srcId="{C21DEC9B-9762-4A54-BBEC-FC7EC6DEB3ED}" destId="{E32C90DC-9E39-47CC-808C-C95D24A3EAB9}" srcOrd="0" destOrd="0" parTransId="{A75151E3-8D11-43B5-8E93-F6EB305F9DF3}" sibTransId="{BC1E3E75-8034-40C3-8813-147DBCB4A16E}"/>
    <dgm:cxn modelId="{E9D6B6CB-40B1-4BC6-9C48-C9E74BBF92E4}" type="presOf" srcId="{8A8367E8-72E7-4EAF-A66B-0A3B5F4EB4B0}" destId="{CE1F3425-9376-4B0E-B41E-40FBA1B4461B}" srcOrd="0" destOrd="0" presId="urn:microsoft.com/office/officeart/2005/8/layout/hierarchy1"/>
    <dgm:cxn modelId="{D71936D2-3C90-4854-A3E1-B9B71A6ACF7D}" srcId="{A4E98F41-8DF5-443C-B9C1-24571AEB2E9E}" destId="{938C7045-7CCE-4288-B42A-302BF18325CE}" srcOrd="0" destOrd="0" parTransId="{C7B58AB5-8C38-4A97-A542-6D4BC2128DAD}" sibTransId="{C7F60431-4578-4C00-B34A-BA3FB07B2181}"/>
    <dgm:cxn modelId="{6BDE0FE0-2706-403A-BDA6-F028516D82E9}" type="presOf" srcId="{A75151E3-8D11-43B5-8E93-F6EB305F9DF3}" destId="{FF2A59B5-D4EE-4F4E-B100-440A041D4661}" srcOrd="0" destOrd="0" presId="urn:microsoft.com/office/officeart/2005/8/layout/hierarchy1"/>
    <dgm:cxn modelId="{4E03CBE6-5A8D-47B8-8AB1-2B2789BFF0A4}" srcId="{E32C90DC-9E39-47CC-808C-C95D24A3EAB9}" destId="{6D1932B5-DB12-4844-B23F-838F0C53937C}" srcOrd="0" destOrd="0" parTransId="{F04C8BA5-DCD4-414E-AE75-BE84BC50FAA8}" sibTransId="{BC023D51-B589-47CF-843D-DC24F9F6FBCB}"/>
    <dgm:cxn modelId="{99D46CEC-D54A-45F6-9C44-A174847A8E69}" type="presOf" srcId="{C21DEC9B-9762-4A54-BBEC-FC7EC6DEB3ED}" destId="{097C8C11-B619-4B26-AAE3-BC483D353178}" srcOrd="0" destOrd="0" presId="urn:microsoft.com/office/officeart/2005/8/layout/hierarchy1"/>
    <dgm:cxn modelId="{2B4F3EEE-EE65-4715-A45B-57304156B993}" type="presOf" srcId="{FF0425E4-0C1B-4C43-A920-6AADE83F7B08}" destId="{5CD8D4B6-35FD-46DF-9354-8AA953E0D3BD}" srcOrd="0" destOrd="0" presId="urn:microsoft.com/office/officeart/2005/8/layout/hierarchy1"/>
    <dgm:cxn modelId="{D81475F1-BA9A-4774-9D05-33E6D3048FAE}" type="presOf" srcId="{BB828416-1D59-479C-8BFA-FC2DCB25A1E8}" destId="{97487354-3C2B-4AA4-B26B-F0FF601B0AE6}" srcOrd="0" destOrd="0" presId="urn:microsoft.com/office/officeart/2005/8/layout/hierarchy1"/>
    <dgm:cxn modelId="{E261CAF5-8CB8-4B48-A11D-4B514B725726}" type="presOf" srcId="{938C7045-7CCE-4288-B42A-302BF18325CE}" destId="{C5C86EE6-005D-463A-8322-ABCE9CD9D451}" srcOrd="0" destOrd="0" presId="urn:microsoft.com/office/officeart/2005/8/layout/hierarchy1"/>
    <dgm:cxn modelId="{9FB90BF8-61D3-431D-808D-02FFCF67FAE5}" srcId="{D69CBF54-3486-47ED-919F-64FF350F968D}" destId="{BB4993B8-FE7C-4A21-94B9-8FE73A175C91}" srcOrd="0" destOrd="0" parTransId="{FF0425E4-0C1B-4C43-A920-6AADE83F7B08}" sibTransId="{8CFF8CEA-1E19-4E36-8A1B-2B0D6839ECF2}"/>
    <dgm:cxn modelId="{ECB623FC-1EC9-4ADB-9C43-AAE686CCF0BB}" type="presOf" srcId="{D69CBF54-3486-47ED-919F-64FF350F968D}" destId="{0E2DF6B7-8395-454D-8BB6-9C2220CA0A38}" srcOrd="0" destOrd="0" presId="urn:microsoft.com/office/officeart/2005/8/layout/hierarchy1"/>
    <dgm:cxn modelId="{22C15439-FCE9-4651-925A-B2BAAFC8ED78}" type="presParOf" srcId="{DABDD775-DC50-4134-934C-BC4A080E17BE}" destId="{5EFBA67B-BA06-4CF8-98BD-5033EBD7CB1E}" srcOrd="0" destOrd="0" presId="urn:microsoft.com/office/officeart/2005/8/layout/hierarchy1"/>
    <dgm:cxn modelId="{D85D2A9B-92C9-458D-9F2F-7BF08AAF53F0}" type="presParOf" srcId="{5EFBA67B-BA06-4CF8-98BD-5033EBD7CB1E}" destId="{4E5F2DBC-4B5D-40FD-9CAE-33B7D623BCF9}" srcOrd="0" destOrd="0" presId="urn:microsoft.com/office/officeart/2005/8/layout/hierarchy1"/>
    <dgm:cxn modelId="{4FC5F05A-D9FA-431C-81AC-9CD84190D270}" type="presParOf" srcId="{4E5F2DBC-4B5D-40FD-9CAE-33B7D623BCF9}" destId="{57824936-A5F8-472E-9291-D58E2B33FB65}" srcOrd="0" destOrd="0" presId="urn:microsoft.com/office/officeart/2005/8/layout/hierarchy1"/>
    <dgm:cxn modelId="{5F636B49-844C-45E6-882D-86E983F46CE3}" type="presParOf" srcId="{4E5F2DBC-4B5D-40FD-9CAE-33B7D623BCF9}" destId="{C5C86EE6-005D-463A-8322-ABCE9CD9D451}" srcOrd="1" destOrd="0" presId="urn:microsoft.com/office/officeart/2005/8/layout/hierarchy1"/>
    <dgm:cxn modelId="{35CD24D6-3763-4B4B-B894-A3563D836940}" type="presParOf" srcId="{5EFBA67B-BA06-4CF8-98BD-5033EBD7CB1E}" destId="{3BA4DB8B-CAA1-4A28-813F-5BF0F8A3F5E7}" srcOrd="1" destOrd="0" presId="urn:microsoft.com/office/officeart/2005/8/layout/hierarchy1"/>
    <dgm:cxn modelId="{98590B47-B602-409F-AC25-3C1EEB35F4BB}" type="presParOf" srcId="{3BA4DB8B-CAA1-4A28-813F-5BF0F8A3F5E7}" destId="{97487354-3C2B-4AA4-B26B-F0FF601B0AE6}" srcOrd="0" destOrd="0" presId="urn:microsoft.com/office/officeart/2005/8/layout/hierarchy1"/>
    <dgm:cxn modelId="{C1637D0F-C924-42C1-970F-2AD6B8AC7673}" type="presParOf" srcId="{3BA4DB8B-CAA1-4A28-813F-5BF0F8A3F5E7}" destId="{F8272D23-5C95-4475-B4FB-863C6CA9EC60}" srcOrd="1" destOrd="0" presId="urn:microsoft.com/office/officeart/2005/8/layout/hierarchy1"/>
    <dgm:cxn modelId="{11D5A7C7-4EDC-4B03-90D2-F7855A2D40DB}" type="presParOf" srcId="{F8272D23-5C95-4475-B4FB-863C6CA9EC60}" destId="{518CC09C-DA9B-48D4-B4EE-622FCA055D9C}" srcOrd="0" destOrd="0" presId="urn:microsoft.com/office/officeart/2005/8/layout/hierarchy1"/>
    <dgm:cxn modelId="{90EC8995-D1C4-4124-B0C5-F3594AE2EBDA}" type="presParOf" srcId="{518CC09C-DA9B-48D4-B4EE-622FCA055D9C}" destId="{B075BF55-630E-4176-AB45-5D8B0DAB5CB9}" srcOrd="0" destOrd="0" presId="urn:microsoft.com/office/officeart/2005/8/layout/hierarchy1"/>
    <dgm:cxn modelId="{8B737F5F-D7AD-46DF-B8D9-7972A19E8F67}" type="presParOf" srcId="{518CC09C-DA9B-48D4-B4EE-622FCA055D9C}" destId="{D5BBA892-0258-49B4-BB70-5A213FD6C7B3}" srcOrd="1" destOrd="0" presId="urn:microsoft.com/office/officeart/2005/8/layout/hierarchy1"/>
    <dgm:cxn modelId="{E040F7F5-4CC6-429F-8237-476250C08382}" type="presParOf" srcId="{F8272D23-5C95-4475-B4FB-863C6CA9EC60}" destId="{012F0F63-9001-4693-94AA-528259547F4D}" srcOrd="1" destOrd="0" presId="urn:microsoft.com/office/officeart/2005/8/layout/hierarchy1"/>
    <dgm:cxn modelId="{99E8E040-7CD3-47D2-A46E-DC437A86B678}" type="presParOf" srcId="{3BA4DB8B-CAA1-4A28-813F-5BF0F8A3F5E7}" destId="{71A9B846-AE08-44A1-B7D7-10AD942C4983}" srcOrd="2" destOrd="0" presId="urn:microsoft.com/office/officeart/2005/8/layout/hierarchy1"/>
    <dgm:cxn modelId="{6F9EB9E1-425E-4A94-8ED8-512B0641A118}" type="presParOf" srcId="{3BA4DB8B-CAA1-4A28-813F-5BF0F8A3F5E7}" destId="{7B348651-4D8C-42F1-93CD-31950775FD01}" srcOrd="3" destOrd="0" presId="urn:microsoft.com/office/officeart/2005/8/layout/hierarchy1"/>
    <dgm:cxn modelId="{3E09D21A-218F-43F0-B06B-C129A848D239}" type="presParOf" srcId="{7B348651-4D8C-42F1-93CD-31950775FD01}" destId="{A03FE724-9BCD-4A8A-8C0D-8657176A0067}" srcOrd="0" destOrd="0" presId="urn:microsoft.com/office/officeart/2005/8/layout/hierarchy1"/>
    <dgm:cxn modelId="{C6B6ED40-8B09-41CA-A03C-0055E43F4CEC}" type="presParOf" srcId="{A03FE724-9BCD-4A8A-8C0D-8657176A0067}" destId="{0BA787C3-D430-4A96-8FB8-E46FAA08B84E}" srcOrd="0" destOrd="0" presId="urn:microsoft.com/office/officeart/2005/8/layout/hierarchy1"/>
    <dgm:cxn modelId="{8FCBE9D0-7FEF-4AE1-A262-85D67F992BE8}" type="presParOf" srcId="{A03FE724-9BCD-4A8A-8C0D-8657176A0067}" destId="{0E2DF6B7-8395-454D-8BB6-9C2220CA0A38}" srcOrd="1" destOrd="0" presId="urn:microsoft.com/office/officeart/2005/8/layout/hierarchy1"/>
    <dgm:cxn modelId="{3A34D3BD-D433-4FC8-8DCB-42ADD0B2815B}" type="presParOf" srcId="{7B348651-4D8C-42F1-93CD-31950775FD01}" destId="{C574B383-E0A2-41FF-8D6B-225CA8C0D8E6}" srcOrd="1" destOrd="0" presId="urn:microsoft.com/office/officeart/2005/8/layout/hierarchy1"/>
    <dgm:cxn modelId="{B0F542CA-97D7-4CF2-8866-B9D81D7F8B8A}" type="presParOf" srcId="{C574B383-E0A2-41FF-8D6B-225CA8C0D8E6}" destId="{5CD8D4B6-35FD-46DF-9354-8AA953E0D3BD}" srcOrd="0" destOrd="0" presId="urn:microsoft.com/office/officeart/2005/8/layout/hierarchy1"/>
    <dgm:cxn modelId="{1CA2DD6B-DF35-4D7F-9B4A-E9744AFD6475}" type="presParOf" srcId="{C574B383-E0A2-41FF-8D6B-225CA8C0D8E6}" destId="{7F17F989-DBDC-4E75-83E6-5A9C90966442}" srcOrd="1" destOrd="0" presId="urn:microsoft.com/office/officeart/2005/8/layout/hierarchy1"/>
    <dgm:cxn modelId="{352391C6-5642-471A-9EFC-D23B6972FBF6}" type="presParOf" srcId="{7F17F989-DBDC-4E75-83E6-5A9C90966442}" destId="{0FB67BF4-40F8-4AD9-9005-6912F5008D85}" srcOrd="0" destOrd="0" presId="urn:microsoft.com/office/officeart/2005/8/layout/hierarchy1"/>
    <dgm:cxn modelId="{A17D70AC-8A6A-4D7D-9207-FA6CEF3981EC}" type="presParOf" srcId="{0FB67BF4-40F8-4AD9-9005-6912F5008D85}" destId="{53EAB055-D4D0-4925-81E2-5B12848FC650}" srcOrd="0" destOrd="0" presId="urn:microsoft.com/office/officeart/2005/8/layout/hierarchy1"/>
    <dgm:cxn modelId="{496D7A85-C6A0-4495-A8C9-83C4328F7BE0}" type="presParOf" srcId="{0FB67BF4-40F8-4AD9-9005-6912F5008D85}" destId="{A0A9AD76-98FC-4409-BCBA-4DE08B8F44AB}" srcOrd="1" destOrd="0" presId="urn:microsoft.com/office/officeart/2005/8/layout/hierarchy1"/>
    <dgm:cxn modelId="{BD7AB062-488E-40C8-BD71-F1D70E51F185}" type="presParOf" srcId="{7F17F989-DBDC-4E75-83E6-5A9C90966442}" destId="{D4952D43-E6D9-481D-9AA8-E65DE5EC9613}" srcOrd="1" destOrd="0" presId="urn:microsoft.com/office/officeart/2005/8/layout/hierarchy1"/>
    <dgm:cxn modelId="{7F58A2C9-8446-4505-BA46-5C3241C6AC99}" type="presParOf" srcId="{C574B383-E0A2-41FF-8D6B-225CA8C0D8E6}" destId="{F165AE0A-8006-4117-A4F4-F76ADBECD6CA}" srcOrd="2" destOrd="0" presId="urn:microsoft.com/office/officeart/2005/8/layout/hierarchy1"/>
    <dgm:cxn modelId="{AFCA5FBE-5751-4D7C-9935-D3170D374E0E}" type="presParOf" srcId="{C574B383-E0A2-41FF-8D6B-225CA8C0D8E6}" destId="{A339CBAD-A334-4CAA-886D-213637377760}" srcOrd="3" destOrd="0" presId="urn:microsoft.com/office/officeart/2005/8/layout/hierarchy1"/>
    <dgm:cxn modelId="{6E349FDB-864A-4F4B-8936-528DDB7FCFCC}" type="presParOf" srcId="{A339CBAD-A334-4CAA-886D-213637377760}" destId="{495E011B-29C3-4DDF-8E41-6CBDAF1C1E67}" srcOrd="0" destOrd="0" presId="urn:microsoft.com/office/officeart/2005/8/layout/hierarchy1"/>
    <dgm:cxn modelId="{D8CDBBFE-DA51-466B-947B-EC31852B0043}" type="presParOf" srcId="{495E011B-29C3-4DDF-8E41-6CBDAF1C1E67}" destId="{9614B8C3-36E5-4EA0-9518-7F88DB9195CF}" srcOrd="0" destOrd="0" presId="urn:microsoft.com/office/officeart/2005/8/layout/hierarchy1"/>
    <dgm:cxn modelId="{CCD51090-5235-422F-AF4B-E16D8D5A7A98}" type="presParOf" srcId="{495E011B-29C3-4DDF-8E41-6CBDAF1C1E67}" destId="{097C8C11-B619-4B26-AAE3-BC483D353178}" srcOrd="1" destOrd="0" presId="urn:microsoft.com/office/officeart/2005/8/layout/hierarchy1"/>
    <dgm:cxn modelId="{BD5BF132-0295-4A25-9C01-26E9B17137E4}" type="presParOf" srcId="{A339CBAD-A334-4CAA-886D-213637377760}" destId="{FE434208-4B0B-4F84-93CA-34D3D5E55947}" srcOrd="1" destOrd="0" presId="urn:microsoft.com/office/officeart/2005/8/layout/hierarchy1"/>
    <dgm:cxn modelId="{BC2961A7-2DEE-42FB-A41C-86A9999685E4}" type="presParOf" srcId="{FE434208-4B0B-4F84-93CA-34D3D5E55947}" destId="{FF2A59B5-D4EE-4F4E-B100-440A041D4661}" srcOrd="0" destOrd="0" presId="urn:microsoft.com/office/officeart/2005/8/layout/hierarchy1"/>
    <dgm:cxn modelId="{C4F8DD66-750D-4870-AFBD-B674273A0331}" type="presParOf" srcId="{FE434208-4B0B-4F84-93CA-34D3D5E55947}" destId="{8220E443-6583-4F5E-AB67-721103FBE55B}" srcOrd="1" destOrd="0" presId="urn:microsoft.com/office/officeart/2005/8/layout/hierarchy1"/>
    <dgm:cxn modelId="{25BD550D-126D-47A7-9BAB-F4ACB8000A32}" type="presParOf" srcId="{8220E443-6583-4F5E-AB67-721103FBE55B}" destId="{71323B16-61F8-4DCB-AB2E-2E4E22E243A5}" srcOrd="0" destOrd="0" presId="urn:microsoft.com/office/officeart/2005/8/layout/hierarchy1"/>
    <dgm:cxn modelId="{3B77CF60-46B6-4A54-98F6-03FB6201A840}" type="presParOf" srcId="{71323B16-61F8-4DCB-AB2E-2E4E22E243A5}" destId="{79B12D8E-E964-41A7-B1C3-1A365F72410E}" srcOrd="0" destOrd="0" presId="urn:microsoft.com/office/officeart/2005/8/layout/hierarchy1"/>
    <dgm:cxn modelId="{36E4A19F-363A-40A3-A12E-49786AC79F52}" type="presParOf" srcId="{71323B16-61F8-4DCB-AB2E-2E4E22E243A5}" destId="{65AFE6E3-8CF7-4ECC-BA57-02DEF8F78550}" srcOrd="1" destOrd="0" presId="urn:microsoft.com/office/officeart/2005/8/layout/hierarchy1"/>
    <dgm:cxn modelId="{499E2EEA-EB50-4D0A-99E9-67F322DAA7E6}" type="presParOf" srcId="{8220E443-6583-4F5E-AB67-721103FBE55B}" destId="{37C535BB-4A3F-4DFA-B9BC-AF3014D34855}" srcOrd="1" destOrd="0" presId="urn:microsoft.com/office/officeart/2005/8/layout/hierarchy1"/>
    <dgm:cxn modelId="{F0EE8429-572E-492C-AEBA-FA17DA5A7AA4}" type="presParOf" srcId="{37C535BB-4A3F-4DFA-B9BC-AF3014D34855}" destId="{4CE942C9-D396-4599-A728-14041CCC6187}" srcOrd="0" destOrd="0" presId="urn:microsoft.com/office/officeart/2005/8/layout/hierarchy1"/>
    <dgm:cxn modelId="{E51B66FF-5F78-44FC-9828-33401C31EC5A}" type="presParOf" srcId="{37C535BB-4A3F-4DFA-B9BC-AF3014D34855}" destId="{12C2FA35-2737-43DF-BEFC-67E6BD076552}" srcOrd="1" destOrd="0" presId="urn:microsoft.com/office/officeart/2005/8/layout/hierarchy1"/>
    <dgm:cxn modelId="{F7773AC7-A55C-47A2-BCFD-FEA7A0D37D22}" type="presParOf" srcId="{12C2FA35-2737-43DF-BEFC-67E6BD076552}" destId="{8AE2CC74-30ED-49B4-A3C0-D3295E3E9276}" srcOrd="0" destOrd="0" presId="urn:microsoft.com/office/officeart/2005/8/layout/hierarchy1"/>
    <dgm:cxn modelId="{3F7F8927-95E2-4A19-9F75-295AA9E84021}" type="presParOf" srcId="{8AE2CC74-30ED-49B4-A3C0-D3295E3E9276}" destId="{79647B5F-16C8-4156-9A8B-41780CE21254}" srcOrd="0" destOrd="0" presId="urn:microsoft.com/office/officeart/2005/8/layout/hierarchy1"/>
    <dgm:cxn modelId="{81B2CC19-235E-4917-BE34-EEEDF219F2ED}" type="presParOf" srcId="{8AE2CC74-30ED-49B4-A3C0-D3295E3E9276}" destId="{EFB8AAEE-4450-4A21-B7BA-D302D5E3BAEC}" srcOrd="1" destOrd="0" presId="urn:microsoft.com/office/officeart/2005/8/layout/hierarchy1"/>
    <dgm:cxn modelId="{BDCE3380-E4EB-44DA-8D30-29DD17605402}" type="presParOf" srcId="{12C2FA35-2737-43DF-BEFC-67E6BD076552}" destId="{0171EAD1-A964-418D-B28B-BA74F17A7F00}" srcOrd="1" destOrd="0" presId="urn:microsoft.com/office/officeart/2005/8/layout/hierarchy1"/>
    <dgm:cxn modelId="{0EE377D6-CB34-4328-A022-11945354683D}" type="presParOf" srcId="{37C535BB-4A3F-4DFA-B9BC-AF3014D34855}" destId="{60E1F6E4-B7A0-4CA2-B2C9-1E076B30BD9C}" srcOrd="2" destOrd="0" presId="urn:microsoft.com/office/officeart/2005/8/layout/hierarchy1"/>
    <dgm:cxn modelId="{32734C77-2FBF-43BF-9E34-D9F6BFAF7DAF}" type="presParOf" srcId="{37C535BB-4A3F-4DFA-B9BC-AF3014D34855}" destId="{BD6DEFAF-753E-4D90-94E1-2D81A22DBB16}" srcOrd="3" destOrd="0" presId="urn:microsoft.com/office/officeart/2005/8/layout/hierarchy1"/>
    <dgm:cxn modelId="{AD85C3D1-2053-4816-98EA-2909904AB5C5}" type="presParOf" srcId="{BD6DEFAF-753E-4D90-94E1-2D81A22DBB16}" destId="{C7A9F22F-FF39-4859-BABA-5933FDA93854}" srcOrd="0" destOrd="0" presId="urn:microsoft.com/office/officeart/2005/8/layout/hierarchy1"/>
    <dgm:cxn modelId="{8827FE71-EEC6-4FE6-A9EF-084A208FCC02}" type="presParOf" srcId="{C7A9F22F-FF39-4859-BABA-5933FDA93854}" destId="{CD402372-CA0D-4D44-8D56-48A1AD044158}" srcOrd="0" destOrd="0" presId="urn:microsoft.com/office/officeart/2005/8/layout/hierarchy1"/>
    <dgm:cxn modelId="{C259BC3C-2047-49F6-94EF-887332067C1E}" type="presParOf" srcId="{C7A9F22F-FF39-4859-BABA-5933FDA93854}" destId="{83DE447C-4196-465F-88A0-640651C88339}" srcOrd="1" destOrd="0" presId="urn:microsoft.com/office/officeart/2005/8/layout/hierarchy1"/>
    <dgm:cxn modelId="{1D127827-2D57-44C8-A8B8-DF031DA2EE7E}" type="presParOf" srcId="{BD6DEFAF-753E-4D90-94E1-2D81A22DBB16}" destId="{1B020177-3504-4407-A78E-7DBF2FC14D9B}" srcOrd="1" destOrd="0" presId="urn:microsoft.com/office/officeart/2005/8/layout/hierarchy1"/>
    <dgm:cxn modelId="{A3151452-F988-4A1D-8BF9-9C0EF332D754}" type="presParOf" srcId="{1B020177-3504-4407-A78E-7DBF2FC14D9B}" destId="{CE1F3425-9376-4B0E-B41E-40FBA1B4461B}" srcOrd="0" destOrd="0" presId="urn:microsoft.com/office/officeart/2005/8/layout/hierarchy1"/>
    <dgm:cxn modelId="{A270BA7B-114A-4A69-8E19-B5579315027C}" type="presParOf" srcId="{1B020177-3504-4407-A78E-7DBF2FC14D9B}" destId="{2C6889DC-3ECF-46FD-8D1B-8D817D554E5D}" srcOrd="1" destOrd="0" presId="urn:microsoft.com/office/officeart/2005/8/layout/hierarchy1"/>
    <dgm:cxn modelId="{6F590711-3896-4DD9-83AD-5206FD2BE4B7}" type="presParOf" srcId="{2C6889DC-3ECF-46FD-8D1B-8D817D554E5D}" destId="{03ED6660-30B7-427A-B5B7-7E622A5B9358}" srcOrd="0" destOrd="0" presId="urn:microsoft.com/office/officeart/2005/8/layout/hierarchy1"/>
    <dgm:cxn modelId="{2D603FFC-3CD0-4F1A-964B-1A534CFA95EF}" type="presParOf" srcId="{03ED6660-30B7-427A-B5B7-7E622A5B9358}" destId="{07EFB273-901C-4683-AD76-7F75FD8A2219}" srcOrd="0" destOrd="0" presId="urn:microsoft.com/office/officeart/2005/8/layout/hierarchy1"/>
    <dgm:cxn modelId="{826F40F4-9312-49C0-9EB2-F0B7F1ED4414}" type="presParOf" srcId="{03ED6660-30B7-427A-B5B7-7E622A5B9358}" destId="{EDA755FA-F2D8-4846-9775-139ADCDC11FA}" srcOrd="1" destOrd="0" presId="urn:microsoft.com/office/officeart/2005/8/layout/hierarchy1"/>
    <dgm:cxn modelId="{E09B692F-8D49-418B-994F-26F4608E7B45}" type="presParOf" srcId="{2C6889DC-3ECF-46FD-8D1B-8D817D554E5D}" destId="{3A32DF38-CA42-46CF-9C81-2325DA20733C}" srcOrd="1" destOrd="0" presId="urn:microsoft.com/office/officeart/2005/8/layout/hierarchy1"/>
  </dgm:cxnLst>
  <dgm:bg>
    <a:solidFill>
      <a:schemeClr val="bg2">
        <a:lumMod val="75000"/>
      </a:schemeClr>
    </a:solidFill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88BE1-1627-4A88-8EF9-0A7B7652B266}">
      <dsp:nvSpPr>
        <dsp:cNvPr id="0" name=""/>
        <dsp:cNvSpPr/>
      </dsp:nvSpPr>
      <dsp:spPr>
        <a:xfrm>
          <a:off x="0" y="776796"/>
          <a:ext cx="8229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9418A-72DC-4630-9974-9971D82D02F2}">
      <dsp:nvSpPr>
        <dsp:cNvPr id="0" name=""/>
        <dsp:cNvSpPr/>
      </dsp:nvSpPr>
      <dsp:spPr>
        <a:xfrm>
          <a:off x="298376" y="0"/>
          <a:ext cx="5760720" cy="10952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Sensitise all stakeholders on the CLI</a:t>
          </a:r>
        </a:p>
      </dsp:txBody>
      <dsp:txXfrm>
        <a:off x="351842" y="53466"/>
        <a:ext cx="5653788" cy="988329"/>
      </dsp:txXfrm>
    </dsp:sp>
    <dsp:sp modelId="{B490876C-D4E9-4B29-B903-0713BB9007A3}">
      <dsp:nvSpPr>
        <dsp:cNvPr id="0" name=""/>
        <dsp:cNvSpPr/>
      </dsp:nvSpPr>
      <dsp:spPr>
        <a:xfrm>
          <a:off x="0" y="2302458"/>
          <a:ext cx="8229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35621-457C-4D2B-B439-20AFF46DF8B0}">
      <dsp:nvSpPr>
        <dsp:cNvPr id="0" name=""/>
        <dsp:cNvSpPr/>
      </dsp:nvSpPr>
      <dsp:spPr>
        <a:xfrm>
          <a:off x="442390" y="1398509"/>
          <a:ext cx="5760720" cy="11771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i="0" kern="1200" dirty="0"/>
            <a:t>Provide adequate guidance on the implementation model</a:t>
          </a:r>
          <a:endParaRPr lang="en-GB" sz="2800" kern="1200" dirty="0"/>
        </a:p>
      </dsp:txBody>
      <dsp:txXfrm>
        <a:off x="499855" y="1455974"/>
        <a:ext cx="5645790" cy="1062251"/>
      </dsp:txXfrm>
    </dsp:sp>
    <dsp:sp modelId="{7DD86FD5-8BA9-4362-8F21-49B45ED4A394}">
      <dsp:nvSpPr>
        <dsp:cNvPr id="0" name=""/>
        <dsp:cNvSpPr/>
      </dsp:nvSpPr>
      <dsp:spPr>
        <a:xfrm>
          <a:off x="0" y="3965307"/>
          <a:ext cx="8229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5D3E22-26C5-48DD-9CE5-01F7704C6AF1}">
      <dsp:nvSpPr>
        <dsp:cNvPr id="0" name=""/>
        <dsp:cNvSpPr/>
      </dsp:nvSpPr>
      <dsp:spPr>
        <a:xfrm>
          <a:off x="411480" y="2975658"/>
          <a:ext cx="5760720" cy="13143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i="0" kern="1200" dirty="0"/>
            <a:t>Begin the planning and preparation for the implementation of the project</a:t>
          </a:r>
          <a:endParaRPr lang="en-GB" sz="2800" kern="1200" dirty="0"/>
        </a:p>
      </dsp:txBody>
      <dsp:txXfrm>
        <a:off x="475642" y="3039820"/>
        <a:ext cx="5632396" cy="1186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E1D1E-EDCA-4BF1-B332-CB5AB585AC7A}">
      <dsp:nvSpPr>
        <dsp:cNvPr id="0" name=""/>
        <dsp:cNvSpPr/>
      </dsp:nvSpPr>
      <dsp:spPr>
        <a:xfrm>
          <a:off x="2699265" y="0"/>
          <a:ext cx="4525963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A1045-E5D5-43DB-B3B7-E9C4FB7C51A1}">
      <dsp:nvSpPr>
        <dsp:cNvPr id="0" name=""/>
        <dsp:cNvSpPr/>
      </dsp:nvSpPr>
      <dsp:spPr>
        <a:xfrm>
          <a:off x="4637949" y="453038"/>
          <a:ext cx="3590471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Epidemiology of HIV in Zimbabwe</a:t>
          </a:r>
        </a:p>
      </dsp:txBody>
      <dsp:txXfrm>
        <a:off x="4669364" y="484453"/>
        <a:ext cx="3527641" cy="580705"/>
      </dsp:txXfrm>
    </dsp:sp>
    <dsp:sp modelId="{20F90788-E2BA-49FA-8A76-2490D618DDEA}">
      <dsp:nvSpPr>
        <dsp:cNvPr id="0" name=""/>
        <dsp:cNvSpPr/>
      </dsp:nvSpPr>
      <dsp:spPr>
        <a:xfrm>
          <a:off x="4581406" y="1177015"/>
          <a:ext cx="3703557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Evolution of ART Provision in Zimbabwe</a:t>
          </a:r>
        </a:p>
      </dsp:txBody>
      <dsp:txXfrm>
        <a:off x="4612821" y="1208430"/>
        <a:ext cx="3640727" cy="580705"/>
      </dsp:txXfrm>
    </dsp:sp>
    <dsp:sp modelId="{A485BBDC-BC21-44FF-AFAE-FFD993C1E427}">
      <dsp:nvSpPr>
        <dsp:cNvPr id="0" name=""/>
        <dsp:cNvSpPr/>
      </dsp:nvSpPr>
      <dsp:spPr>
        <a:xfrm>
          <a:off x="4650761" y="1900808"/>
          <a:ext cx="366769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Viral load background in Zimbabwe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 </a:t>
          </a:r>
        </a:p>
      </dsp:txBody>
      <dsp:txXfrm>
        <a:off x="4682176" y="1932223"/>
        <a:ext cx="3604865" cy="580705"/>
      </dsp:txXfrm>
    </dsp:sp>
    <dsp:sp modelId="{C52C080B-3FF5-48E0-BE4E-5461443A5543}">
      <dsp:nvSpPr>
        <dsp:cNvPr id="0" name=""/>
        <dsp:cNvSpPr/>
      </dsp:nvSpPr>
      <dsp:spPr>
        <a:xfrm>
          <a:off x="4612340" y="2624970"/>
          <a:ext cx="3641689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Progress Made and Challenges in viral Load Services</a:t>
          </a:r>
        </a:p>
      </dsp:txBody>
      <dsp:txXfrm>
        <a:off x="4643755" y="2656385"/>
        <a:ext cx="3578859" cy="580705"/>
      </dsp:txXfrm>
    </dsp:sp>
    <dsp:sp modelId="{908C3916-8AA2-465B-AC3A-77672402515A}">
      <dsp:nvSpPr>
        <dsp:cNvPr id="0" name=""/>
        <dsp:cNvSpPr/>
      </dsp:nvSpPr>
      <dsp:spPr>
        <a:xfrm>
          <a:off x="4637949" y="3348947"/>
          <a:ext cx="3590471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Clinical: </a:t>
          </a:r>
          <a:r>
            <a:rPr lang="en-GB" sz="1800" kern="1200" dirty="0"/>
            <a:t>Laboratory</a:t>
          </a:r>
          <a:r>
            <a:rPr lang="en-GB" sz="1700" kern="1200" dirty="0"/>
            <a:t> </a:t>
          </a:r>
          <a:r>
            <a:rPr lang="en-GB" sz="1800" kern="1200" dirty="0"/>
            <a:t>Interphase</a:t>
          </a:r>
          <a:r>
            <a:rPr lang="en-GB" sz="1700" kern="1200" dirty="0"/>
            <a:t> Update</a:t>
          </a:r>
        </a:p>
      </dsp:txBody>
      <dsp:txXfrm>
        <a:off x="4669364" y="3380362"/>
        <a:ext cx="3527641" cy="5807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F3425-9376-4B0E-B41E-40FBA1B4461B}">
      <dsp:nvSpPr>
        <dsp:cNvPr id="0" name=""/>
        <dsp:cNvSpPr/>
      </dsp:nvSpPr>
      <dsp:spPr>
        <a:xfrm>
          <a:off x="6774988" y="3864062"/>
          <a:ext cx="91440" cy="256861"/>
        </a:xfrm>
        <a:custGeom>
          <a:avLst/>
          <a:gdLst/>
          <a:ahLst/>
          <a:cxnLst/>
          <a:rect l="0" t="0" r="0" b="0"/>
          <a:pathLst>
            <a:path>
              <a:moveTo>
                <a:pt x="108275" y="0"/>
              </a:moveTo>
              <a:lnTo>
                <a:pt x="108275" y="173646"/>
              </a:lnTo>
              <a:lnTo>
                <a:pt x="45720" y="173646"/>
              </a:lnTo>
              <a:lnTo>
                <a:pt x="45720" y="256861"/>
              </a:lnTo>
            </a:path>
          </a:pathLst>
        </a:custGeom>
        <a:noFill/>
        <a:ln w="317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1F6E4-B7A0-4CA2-B2C9-1E076B30BD9C}">
      <dsp:nvSpPr>
        <dsp:cNvPr id="0" name=""/>
        <dsp:cNvSpPr/>
      </dsp:nvSpPr>
      <dsp:spPr>
        <a:xfrm>
          <a:off x="5936366" y="3050287"/>
          <a:ext cx="946897" cy="2433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156"/>
              </a:lnTo>
              <a:lnTo>
                <a:pt x="946897" y="160156"/>
              </a:lnTo>
              <a:lnTo>
                <a:pt x="946897" y="243371"/>
              </a:lnTo>
            </a:path>
          </a:pathLst>
        </a:custGeom>
        <a:noFill/>
        <a:ln w="317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942C9-D396-4599-A728-14041CCC6187}">
      <dsp:nvSpPr>
        <dsp:cNvPr id="0" name=""/>
        <dsp:cNvSpPr/>
      </dsp:nvSpPr>
      <dsp:spPr>
        <a:xfrm>
          <a:off x="5076404" y="3050287"/>
          <a:ext cx="859962" cy="279129"/>
        </a:xfrm>
        <a:custGeom>
          <a:avLst/>
          <a:gdLst/>
          <a:ahLst/>
          <a:cxnLst/>
          <a:rect l="0" t="0" r="0" b="0"/>
          <a:pathLst>
            <a:path>
              <a:moveTo>
                <a:pt x="859962" y="0"/>
              </a:moveTo>
              <a:lnTo>
                <a:pt x="859962" y="195914"/>
              </a:lnTo>
              <a:lnTo>
                <a:pt x="0" y="195914"/>
              </a:lnTo>
              <a:lnTo>
                <a:pt x="0" y="279129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2A59B5-D4EE-4F4E-B100-440A041D4661}">
      <dsp:nvSpPr>
        <dsp:cNvPr id="0" name=""/>
        <dsp:cNvSpPr/>
      </dsp:nvSpPr>
      <dsp:spPr>
        <a:xfrm>
          <a:off x="5872762" y="2263339"/>
          <a:ext cx="91440" cy="2165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3330"/>
              </a:lnTo>
              <a:lnTo>
                <a:pt x="63604" y="133330"/>
              </a:lnTo>
              <a:lnTo>
                <a:pt x="63604" y="216545"/>
              </a:lnTo>
            </a:path>
          </a:pathLst>
        </a:custGeom>
        <a:noFill/>
        <a:ln w="317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65AE0A-8006-4117-A4F4-F76ADBECD6CA}">
      <dsp:nvSpPr>
        <dsp:cNvPr id="0" name=""/>
        <dsp:cNvSpPr/>
      </dsp:nvSpPr>
      <dsp:spPr>
        <a:xfrm>
          <a:off x="4968355" y="1404867"/>
          <a:ext cx="950126" cy="288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853"/>
              </a:lnTo>
              <a:lnTo>
                <a:pt x="950126" y="204853"/>
              </a:lnTo>
              <a:lnTo>
                <a:pt x="950126" y="288068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D8D4B6-35FD-46DF-9354-8AA953E0D3BD}">
      <dsp:nvSpPr>
        <dsp:cNvPr id="0" name=""/>
        <dsp:cNvSpPr/>
      </dsp:nvSpPr>
      <dsp:spPr>
        <a:xfrm>
          <a:off x="4192089" y="1404867"/>
          <a:ext cx="776265" cy="261247"/>
        </a:xfrm>
        <a:custGeom>
          <a:avLst/>
          <a:gdLst/>
          <a:ahLst/>
          <a:cxnLst/>
          <a:rect l="0" t="0" r="0" b="0"/>
          <a:pathLst>
            <a:path>
              <a:moveTo>
                <a:pt x="776265" y="0"/>
              </a:moveTo>
              <a:lnTo>
                <a:pt x="776265" y="178032"/>
              </a:lnTo>
              <a:lnTo>
                <a:pt x="0" y="178032"/>
              </a:lnTo>
              <a:lnTo>
                <a:pt x="0" y="261247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9B846-AE08-44A1-B7D7-10AD942C4983}">
      <dsp:nvSpPr>
        <dsp:cNvPr id="0" name=""/>
        <dsp:cNvSpPr/>
      </dsp:nvSpPr>
      <dsp:spPr>
        <a:xfrm>
          <a:off x="4008518" y="593757"/>
          <a:ext cx="959836" cy="240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492"/>
              </a:lnTo>
              <a:lnTo>
                <a:pt x="959836" y="157492"/>
              </a:lnTo>
              <a:lnTo>
                <a:pt x="959836" y="240707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87354-3C2B-4AA4-B26B-F0FF601B0AE6}">
      <dsp:nvSpPr>
        <dsp:cNvPr id="0" name=""/>
        <dsp:cNvSpPr/>
      </dsp:nvSpPr>
      <dsp:spPr>
        <a:xfrm>
          <a:off x="3032463" y="593757"/>
          <a:ext cx="976055" cy="240707"/>
        </a:xfrm>
        <a:custGeom>
          <a:avLst/>
          <a:gdLst/>
          <a:ahLst/>
          <a:cxnLst/>
          <a:rect l="0" t="0" r="0" b="0"/>
          <a:pathLst>
            <a:path>
              <a:moveTo>
                <a:pt x="976055" y="0"/>
              </a:moveTo>
              <a:lnTo>
                <a:pt x="976055" y="157492"/>
              </a:lnTo>
              <a:lnTo>
                <a:pt x="0" y="157492"/>
              </a:lnTo>
              <a:lnTo>
                <a:pt x="0" y="240707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824936-A5F8-472E-9291-D58E2B33FB65}">
      <dsp:nvSpPr>
        <dsp:cNvPr id="0" name=""/>
        <dsp:cNvSpPr/>
      </dsp:nvSpPr>
      <dsp:spPr>
        <a:xfrm>
          <a:off x="3219740" y="23354"/>
          <a:ext cx="1577555" cy="570403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86EE6-005D-463A-8322-ABCE9CD9D451}">
      <dsp:nvSpPr>
        <dsp:cNvPr id="0" name=""/>
        <dsp:cNvSpPr/>
      </dsp:nvSpPr>
      <dsp:spPr>
        <a:xfrm>
          <a:off x="3319549" y="118171"/>
          <a:ext cx="1577555" cy="570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W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1400" kern="1200" dirty="0"/>
            <a:t>840,971 patients entered in the ePMS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W" sz="1400" kern="1200" dirty="0"/>
        </a:p>
      </dsp:txBody>
      <dsp:txXfrm>
        <a:off x="3336256" y="134878"/>
        <a:ext cx="1544141" cy="536989"/>
      </dsp:txXfrm>
    </dsp:sp>
    <dsp:sp modelId="{B075BF55-630E-4176-AB45-5D8B0DAB5CB9}">
      <dsp:nvSpPr>
        <dsp:cNvPr id="0" name=""/>
        <dsp:cNvSpPr/>
      </dsp:nvSpPr>
      <dsp:spPr>
        <a:xfrm>
          <a:off x="2172434" y="834464"/>
          <a:ext cx="1720057" cy="570403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BA892-0258-49B4-BB70-5A213FD6C7B3}">
      <dsp:nvSpPr>
        <dsp:cNvPr id="0" name=""/>
        <dsp:cNvSpPr/>
      </dsp:nvSpPr>
      <dsp:spPr>
        <a:xfrm>
          <a:off x="2272242" y="929282"/>
          <a:ext cx="1720057" cy="570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W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1400" kern="1200" dirty="0"/>
            <a:t>721,514 (85.8%) never had a VL done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W" sz="1400" kern="1200" dirty="0"/>
        </a:p>
      </dsp:txBody>
      <dsp:txXfrm>
        <a:off x="2288949" y="945989"/>
        <a:ext cx="1686643" cy="536989"/>
      </dsp:txXfrm>
    </dsp:sp>
    <dsp:sp modelId="{0BA787C3-D430-4A96-8FB8-E46FAA08B84E}">
      <dsp:nvSpPr>
        <dsp:cNvPr id="0" name=""/>
        <dsp:cNvSpPr/>
      </dsp:nvSpPr>
      <dsp:spPr>
        <a:xfrm>
          <a:off x="4092108" y="834464"/>
          <a:ext cx="1752494" cy="570403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2DF6B7-8395-454D-8BB6-9C2220CA0A38}">
      <dsp:nvSpPr>
        <dsp:cNvPr id="0" name=""/>
        <dsp:cNvSpPr/>
      </dsp:nvSpPr>
      <dsp:spPr>
        <a:xfrm>
          <a:off x="4191916" y="929282"/>
          <a:ext cx="1752494" cy="570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W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1400" kern="1200" dirty="0"/>
            <a:t>119,457 (14.2%) ever had a VL done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W" sz="1400" kern="1200" dirty="0"/>
        </a:p>
      </dsp:txBody>
      <dsp:txXfrm>
        <a:off x="4208623" y="945989"/>
        <a:ext cx="1719080" cy="536989"/>
      </dsp:txXfrm>
    </dsp:sp>
    <dsp:sp modelId="{53EAB055-D4D0-4925-81E2-5B12848FC650}">
      <dsp:nvSpPr>
        <dsp:cNvPr id="0" name=""/>
        <dsp:cNvSpPr/>
      </dsp:nvSpPr>
      <dsp:spPr>
        <a:xfrm>
          <a:off x="3341771" y="1666115"/>
          <a:ext cx="1700637" cy="57040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9AD76-98FC-4409-BCBA-4DE08B8F44AB}">
      <dsp:nvSpPr>
        <dsp:cNvPr id="0" name=""/>
        <dsp:cNvSpPr/>
      </dsp:nvSpPr>
      <dsp:spPr>
        <a:xfrm>
          <a:off x="3441579" y="1760933"/>
          <a:ext cx="1700637" cy="570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W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1400" kern="1200" dirty="0"/>
            <a:t>96,754 (81%) have VL&lt;1,000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W" sz="1400" kern="1200" dirty="0"/>
        </a:p>
      </dsp:txBody>
      <dsp:txXfrm>
        <a:off x="3458286" y="1777640"/>
        <a:ext cx="1667223" cy="536989"/>
      </dsp:txXfrm>
    </dsp:sp>
    <dsp:sp modelId="{9614B8C3-36E5-4EA0-9518-7F88DB9195CF}">
      <dsp:nvSpPr>
        <dsp:cNvPr id="0" name=""/>
        <dsp:cNvSpPr/>
      </dsp:nvSpPr>
      <dsp:spPr>
        <a:xfrm>
          <a:off x="5242024" y="1692935"/>
          <a:ext cx="1352915" cy="57040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C8C11-B619-4B26-AAE3-BC483D353178}">
      <dsp:nvSpPr>
        <dsp:cNvPr id="0" name=""/>
        <dsp:cNvSpPr/>
      </dsp:nvSpPr>
      <dsp:spPr>
        <a:xfrm>
          <a:off x="5341832" y="1787753"/>
          <a:ext cx="1352915" cy="570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/>
            <a:t>22,703 (19%) have VL ≥1,000</a:t>
          </a:r>
          <a:endParaRPr lang="en-ZW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W" sz="1400" kern="1200" dirty="0"/>
        </a:p>
      </dsp:txBody>
      <dsp:txXfrm>
        <a:off x="5358539" y="1804460"/>
        <a:ext cx="1319501" cy="536989"/>
      </dsp:txXfrm>
    </dsp:sp>
    <dsp:sp modelId="{79B12D8E-E964-41A7-B1C3-1A365F72410E}">
      <dsp:nvSpPr>
        <dsp:cNvPr id="0" name=""/>
        <dsp:cNvSpPr/>
      </dsp:nvSpPr>
      <dsp:spPr>
        <a:xfrm>
          <a:off x="4995057" y="2479884"/>
          <a:ext cx="1882618" cy="570403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FE6E3-8CF7-4ECC-BA57-02DEF8F78550}">
      <dsp:nvSpPr>
        <dsp:cNvPr id="0" name=""/>
        <dsp:cNvSpPr/>
      </dsp:nvSpPr>
      <dsp:spPr>
        <a:xfrm>
          <a:off x="5094865" y="2574702"/>
          <a:ext cx="1882618" cy="570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W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1400" kern="1200" dirty="0"/>
            <a:t>7,764 (34.2%) had a follow-up VL done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W" sz="1400" kern="1200" dirty="0"/>
        </a:p>
      </dsp:txBody>
      <dsp:txXfrm>
        <a:off x="5111572" y="2591409"/>
        <a:ext cx="1849204" cy="536989"/>
      </dsp:txXfrm>
    </dsp:sp>
    <dsp:sp modelId="{79647B5F-16C8-4156-9A8B-41780CE21254}">
      <dsp:nvSpPr>
        <dsp:cNvPr id="0" name=""/>
        <dsp:cNvSpPr/>
      </dsp:nvSpPr>
      <dsp:spPr>
        <a:xfrm>
          <a:off x="4251799" y="3329417"/>
          <a:ext cx="1649210" cy="570403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8AAEE-4450-4A21-B7BA-D302D5E3BAEC}">
      <dsp:nvSpPr>
        <dsp:cNvPr id="0" name=""/>
        <dsp:cNvSpPr/>
      </dsp:nvSpPr>
      <dsp:spPr>
        <a:xfrm>
          <a:off x="4351607" y="3424235"/>
          <a:ext cx="1649210" cy="570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3,076 (39.6%) had 2nd VL&lt;1,000</a:t>
          </a:r>
          <a:endParaRPr lang="en-ZW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W" sz="1400" kern="1200" dirty="0"/>
        </a:p>
      </dsp:txBody>
      <dsp:txXfrm>
        <a:off x="4368314" y="3440942"/>
        <a:ext cx="1615796" cy="536989"/>
      </dsp:txXfrm>
    </dsp:sp>
    <dsp:sp modelId="{CD402372-CA0D-4D44-8D56-48A1AD044158}">
      <dsp:nvSpPr>
        <dsp:cNvPr id="0" name=""/>
        <dsp:cNvSpPr/>
      </dsp:nvSpPr>
      <dsp:spPr>
        <a:xfrm>
          <a:off x="6140994" y="3293658"/>
          <a:ext cx="1484539" cy="570403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DE447C-4196-465F-88A0-640651C88339}">
      <dsp:nvSpPr>
        <dsp:cNvPr id="0" name=""/>
        <dsp:cNvSpPr/>
      </dsp:nvSpPr>
      <dsp:spPr>
        <a:xfrm>
          <a:off x="6240802" y="3388476"/>
          <a:ext cx="1484539" cy="570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4,688 (60.4%) had 2nd VL ≥1,000</a:t>
          </a:r>
          <a:endParaRPr lang="en-ZW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W" sz="1400" kern="1200" dirty="0"/>
        </a:p>
      </dsp:txBody>
      <dsp:txXfrm>
        <a:off x="6257509" y="3405183"/>
        <a:ext cx="1451125" cy="536989"/>
      </dsp:txXfrm>
    </dsp:sp>
    <dsp:sp modelId="{07EFB273-901C-4683-AD76-7F75FD8A2219}">
      <dsp:nvSpPr>
        <dsp:cNvPr id="0" name=""/>
        <dsp:cNvSpPr/>
      </dsp:nvSpPr>
      <dsp:spPr>
        <a:xfrm>
          <a:off x="5804151" y="4120923"/>
          <a:ext cx="2033114" cy="57040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A755FA-F2D8-4846-9775-139ADCDC11FA}">
      <dsp:nvSpPr>
        <dsp:cNvPr id="0" name=""/>
        <dsp:cNvSpPr/>
      </dsp:nvSpPr>
      <dsp:spPr>
        <a:xfrm>
          <a:off x="5903959" y="4215741"/>
          <a:ext cx="2033114" cy="570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W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W" sz="1400" kern="1200" dirty="0"/>
            <a:t>1,991 (42.5%) switched to 2nd-line ART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W" sz="1400" kern="1200" dirty="0"/>
        </a:p>
      </dsp:txBody>
      <dsp:txXfrm>
        <a:off x="5920666" y="4232448"/>
        <a:ext cx="1999700" cy="536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0.39809</cdr:x>
      <cdr:y>0.07703</cdr:y>
    </cdr:from>
    <cdr:to>
      <cdr:x>0.51652</cdr:x>
      <cdr:y>0.86894</cdr:y>
    </cdr:to>
    <cdr:sp macro="" textlink="">
      <cdr:nvSpPr>
        <cdr:cNvPr id="2" name="Rectangle: Rounded Corners 1">
          <a:extLst xmlns:a="http://schemas.openxmlformats.org/drawingml/2006/main">
            <a:ext uri="{FF2B5EF4-FFF2-40B4-BE49-F238E27FC236}">
              <a16:creationId xmlns:a16="http://schemas.microsoft.com/office/drawing/2014/main" id="{7F9414F0-D643-4AD3-9741-F4222762CE21}"/>
            </a:ext>
          </a:extLst>
        </cdr:cNvPr>
        <cdr:cNvSpPr/>
      </cdr:nvSpPr>
      <cdr:spPr>
        <a:xfrm xmlns:a="http://schemas.openxmlformats.org/drawingml/2006/main">
          <a:off x="4634053" y="388596"/>
          <a:ext cx="1378634" cy="3995224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ln>
              <a:solidFill>
                <a:srgbClr val="FF0000"/>
              </a:solidFill>
            </a:ln>
          </a:endParaRPr>
        </a:p>
      </cdr:txBody>
    </cdr:sp>
  </cdr:relSizeAnchor>
  <cdr:relSizeAnchor xmlns:cdr="http://schemas.openxmlformats.org/drawingml/2006/chartDrawing">
    <cdr:from>
      <cdr:x>0.52377</cdr:x>
      <cdr:y>0.1077</cdr:y>
    </cdr:from>
    <cdr:to>
      <cdr:x>0.64099</cdr:x>
      <cdr:y>0.88062</cdr:y>
    </cdr:to>
    <cdr:sp macro="" textlink="">
      <cdr:nvSpPr>
        <cdr:cNvPr id="3" name="Rectangle: Rounded Corners 2">
          <a:extLst xmlns:a="http://schemas.openxmlformats.org/drawingml/2006/main">
            <a:ext uri="{FF2B5EF4-FFF2-40B4-BE49-F238E27FC236}">
              <a16:creationId xmlns:a16="http://schemas.microsoft.com/office/drawing/2014/main" id="{37665375-B8C5-4388-888E-DBD4F82942CA}"/>
            </a:ext>
          </a:extLst>
        </cdr:cNvPr>
        <cdr:cNvSpPr/>
      </cdr:nvSpPr>
      <cdr:spPr>
        <a:xfrm xmlns:a="http://schemas.openxmlformats.org/drawingml/2006/main">
          <a:off x="6097093" y="543340"/>
          <a:ext cx="1364566" cy="3899401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>
            <a:ln>
              <a:solidFill>
                <a:srgbClr val="FF0000"/>
              </a:solidFill>
            </a:ln>
          </a:endParaRPr>
        </a:p>
      </cdr:txBody>
    </cdr:sp>
  </cdr:relSizeAnchor>
  <cdr:relSizeAnchor xmlns:cdr="http://schemas.openxmlformats.org/drawingml/2006/chartDrawing">
    <cdr:from>
      <cdr:x>0.76258</cdr:x>
      <cdr:y>0.23318</cdr:y>
    </cdr:from>
    <cdr:to>
      <cdr:x>0.86892</cdr:x>
      <cdr:y>0.87813</cdr:y>
    </cdr:to>
    <cdr:sp macro="" textlink="">
      <cdr:nvSpPr>
        <cdr:cNvPr id="4" name="Rectangle: Rounded Corners 3">
          <a:extLst xmlns:a="http://schemas.openxmlformats.org/drawingml/2006/main">
            <a:ext uri="{FF2B5EF4-FFF2-40B4-BE49-F238E27FC236}">
              <a16:creationId xmlns:a16="http://schemas.microsoft.com/office/drawing/2014/main" id="{37665375-B8C5-4388-888E-DBD4F82942CA}"/>
            </a:ext>
          </a:extLst>
        </cdr:cNvPr>
        <cdr:cNvSpPr/>
      </cdr:nvSpPr>
      <cdr:spPr>
        <a:xfrm xmlns:a="http://schemas.openxmlformats.org/drawingml/2006/main">
          <a:off x="8877027" y="1176387"/>
          <a:ext cx="1237956" cy="3253765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>
            <a:ln>
              <a:solidFill>
                <a:srgbClr val="FF0000"/>
              </a:solidFill>
            </a:ln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0.85281</cdr:x>
      <cdr:y>0.20907</cdr:y>
    </cdr:from>
    <cdr:to>
      <cdr:x>1</cdr:x>
      <cdr:y>0.88454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6612D3F2-2001-43A3-BBB7-DB7D683EB95E}"/>
            </a:ext>
          </a:extLst>
        </cdr:cNvPr>
        <cdr:cNvSpPr/>
      </cdr:nvSpPr>
      <cdr:spPr>
        <a:xfrm xmlns:a="http://schemas.openxmlformats.org/drawingml/2006/main">
          <a:off x="5096980" y="936106"/>
          <a:ext cx="879685" cy="302433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ZW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0.92848</cdr:x>
      <cdr:y>0.81746</cdr:y>
    </cdr:from>
    <cdr:to>
      <cdr:x>0.96588</cdr:x>
      <cdr:y>0.99128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36B32CD5-C96A-45D2-AA5A-385CDA4F64FB}"/>
            </a:ext>
          </a:extLst>
        </cdr:cNvPr>
        <cdr:cNvSpPr/>
      </cdr:nvSpPr>
      <cdr:spPr>
        <a:xfrm xmlns:a="http://schemas.openxmlformats.org/drawingml/2006/main" rot="7860000" flipH="1" flipV="1">
          <a:off x="10034339" y="3860059"/>
          <a:ext cx="781468" cy="41164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chemeClr val="tx1"/>
              </a:solidFill>
            </a:rPr>
            <a:t>2018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6F4E0-744B-4440-A198-09578FD2B10D}" type="datetimeFigureOut">
              <a:rPr lang="en-US" smtClean="0"/>
              <a:t>11/1/2019</a:t>
            </a:fld>
            <a:endParaRPr lang="en-Z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64446-79F1-4EE9-93FE-E2CA620367F6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5178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Zimbabwe has a projected population of 13m people and is among the countries in Sub-Saharan</a:t>
            </a:r>
          </a:p>
          <a:p>
            <a:r>
              <a:rPr lang="en-US" dirty="0"/>
              <a:t>Africa worst affected by the HIV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59C15-6CFE-499F-BFEE-2A66680ABE8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99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d13c04114_2_7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g5d13c04114_2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56537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d13c04114_2_8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g5d13c04114_2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54906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d13c04114_2_9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g5d13c04114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47424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d13c04114_2_10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g5d13c04114_2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18644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d13c04114_2_10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g5d13c04114_2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63068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pPr marL="0" indent="0">
              <a:buNone/>
            </a:pPr>
            <a:r>
              <a:rPr lang="en-ZW" dirty="0"/>
              <a:t>This graph shows </a:t>
            </a:r>
            <a:r>
              <a:rPr lang="en-US" dirty="0"/>
              <a:t>health facilities offering HIV services in Zimbabwe as at June 2018.  85% (n=1588) of these sites offer both adult and paediatric ART. While we note with some concern that uptake of IPT is low, IPT coverage is relatively fair, standing at 73% in Zimbabwe. There is therefore potential to improve IPT coverage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Out of 1588 sites, 39% (n=624), have ePMS installed in them. </a:t>
            </a:r>
          </a:p>
          <a:p>
            <a:pPr marL="0" indent="0"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While we note that these sites are high volume sites, we may need as a program to be proactive in looking for opportunities to scale up ePMS coverage to approximately 3/5 of the facilities where ePMS is not installed. </a:t>
            </a:r>
            <a:r>
              <a:rPr lang="en-ZW" dirty="0">
                <a:latin typeface="Arial" panose="020B0604020202020204" pitchFamily="34" charset="0"/>
                <a:cs typeface="Arial" panose="020B0604020202020204" pitchFamily="34" charset="0"/>
              </a:rPr>
              <a:t>In the medium term we may need to operationalise roving DECs concept to capture all HIV data particularly in sites with low coverage of HIV ePMS</a:t>
            </a:r>
          </a:p>
          <a:p>
            <a:pPr marL="0" indent="0">
              <a:buNone/>
            </a:pPr>
            <a:endParaRPr dirty="0"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6913"/>
            <a:ext cx="620395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1789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2950"/>
            <a:ext cx="661035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4096923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select high gap districts for lab clinic interphase strengthening activities so that resources are directed to areas of greatest need and lowest coverage as a subset of total patients on art.</a:t>
            </a:r>
            <a:br>
              <a:rPr lang="en-US" dirty="0"/>
            </a:br>
            <a:r>
              <a:rPr lang="en-US" dirty="0"/>
              <a:t>Optimized integrated sample transport system in high gap (&gt;10,000) to improve access, coverage and quality of 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0FE9A-EA2A-4AC8-BF53-F69849F1BE5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20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District Suppression Maps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0FE9A-EA2A-4AC8-BF53-F69849F1BE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37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F4489-92C2-4BB3-BD44-74414FB8CB70}" type="slidenum">
              <a:rPr lang="en-ZW" smtClean="0"/>
              <a:pPr/>
              <a:t>15</a:t>
            </a:fld>
            <a:endParaRPr lang="en-Z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d13c04114_2_5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g5d13c04114_2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71704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d13c04114_2_6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g5d13c04114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84802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d13c04114_2_6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g5d13c04114_2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21116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353" y="2130426"/>
            <a:ext cx="1037399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0705" y="3886200"/>
            <a:ext cx="854329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B2EF-432A-4516-8E74-06DE2D66FA38}" type="datetimeFigureOut">
              <a:rPr lang="en-US" smtClean="0"/>
              <a:pPr/>
              <a:t>11/1/2019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98E0-633D-42F7-9916-6B7EB9BA2F5D}" type="slidenum">
              <a:rPr lang="en-ZW" smtClean="0"/>
              <a:pPr/>
              <a:t>‹#›</a:t>
            </a:fld>
            <a:endParaRPr lang="en-Z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B2EF-432A-4516-8E74-06DE2D66FA38}" type="datetimeFigureOut">
              <a:rPr lang="en-US" smtClean="0"/>
              <a:pPr/>
              <a:t>11/1/2019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98E0-633D-42F7-9916-6B7EB9BA2F5D}" type="slidenum">
              <a:rPr lang="en-ZW" smtClean="0"/>
              <a:pPr/>
              <a:t>‹#›</a:t>
            </a:fld>
            <a:endParaRPr lang="en-Z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8407" y="274639"/>
            <a:ext cx="274605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235" y="274639"/>
            <a:ext cx="8034761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B2EF-432A-4516-8E74-06DE2D66FA38}" type="datetimeFigureOut">
              <a:rPr lang="en-US" smtClean="0"/>
              <a:pPr/>
              <a:t>11/1/2019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98E0-633D-42F7-9916-6B7EB9BA2F5D}" type="slidenum">
              <a:rPr lang="en-ZW" smtClean="0"/>
              <a:pPr/>
              <a:t>‹#›</a:t>
            </a:fld>
            <a:endParaRPr lang="en-Z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03412" y="152400"/>
            <a:ext cx="11797877" cy="60960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353" y="1600200"/>
            <a:ext cx="10373995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5758" y="1279268"/>
            <a:ext cx="10373995" cy="701731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778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tx">
  <p:cSld name="1_Title and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5d13c04114_2_8"/>
          <p:cNvSpPr txBox="1">
            <a:spLocks noGrp="1"/>
          </p:cNvSpPr>
          <p:nvPr>
            <p:ph type="title"/>
          </p:nvPr>
        </p:nvSpPr>
        <p:spPr>
          <a:xfrm>
            <a:off x="839073" y="365126"/>
            <a:ext cx="105265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5d13c04114_2_8"/>
          <p:cNvSpPr txBox="1">
            <a:spLocks noGrp="1"/>
          </p:cNvSpPr>
          <p:nvPr>
            <p:ph type="body" idx="1"/>
          </p:nvPr>
        </p:nvSpPr>
        <p:spPr>
          <a:xfrm>
            <a:off x="839073" y="1825625"/>
            <a:ext cx="1052655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g5d13c04114_2_8"/>
          <p:cNvSpPr txBox="1">
            <a:spLocks noGrp="1"/>
          </p:cNvSpPr>
          <p:nvPr>
            <p:ph type="sldNum" idx="12"/>
          </p:nvPr>
        </p:nvSpPr>
        <p:spPr>
          <a:xfrm>
            <a:off x="11101370" y="6404293"/>
            <a:ext cx="264258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85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title="Rock and Dirt Texture">
            <a:extLst>
              <a:ext uri="{FF2B5EF4-FFF2-40B4-BE49-F238E27FC236}">
                <a16:creationId xmlns:a16="http://schemas.microsoft.com/office/drawing/2014/main" id="{CD16A47A-2215-46AC-83E7-2ACC6D66ED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67000"/>
            <a:ext cx="12204700" cy="4362658"/>
          </a:xfrm>
          <a:prstGeom prst="rect">
            <a:avLst/>
          </a:prstGeom>
        </p:spPr>
      </p:pic>
      <p:sp>
        <p:nvSpPr>
          <p:cNvPr id="6" name="Rectangle 5" title="Strata level 3">
            <a:extLst>
              <a:ext uri="{FF2B5EF4-FFF2-40B4-BE49-F238E27FC236}">
                <a16:creationId xmlns:a16="http://schemas.microsoft.com/office/drawing/2014/main" id="{121D41B5-7121-4FD1-9913-6BB2E7FE29FA}"/>
              </a:ext>
            </a:extLst>
          </p:cNvPr>
          <p:cNvSpPr/>
          <p:nvPr userDrawn="1"/>
        </p:nvSpPr>
        <p:spPr>
          <a:xfrm>
            <a:off x="-6708" y="2647088"/>
            <a:ext cx="12211408" cy="4382570"/>
          </a:xfrm>
          <a:prstGeom prst="rect">
            <a:avLst/>
          </a:prstGeom>
          <a:solidFill>
            <a:schemeClr val="tx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Graphic 6" title="Strata level 1">
            <a:extLst>
              <a:ext uri="{FF2B5EF4-FFF2-40B4-BE49-F238E27FC236}">
                <a16:creationId xmlns:a16="http://schemas.microsoft.com/office/drawing/2014/main" id="{CCB4F2B9-52DF-4C4D-9663-F8EB4613B3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3416" y="2667000"/>
            <a:ext cx="12218116" cy="4191000"/>
          </a:xfrm>
          <a:prstGeom prst="rect">
            <a:avLst/>
          </a:prstGeom>
        </p:spPr>
      </p:pic>
      <p:pic>
        <p:nvPicPr>
          <p:cNvPr id="8" name="Graphic 7" title="Strata level 2">
            <a:extLst>
              <a:ext uri="{FF2B5EF4-FFF2-40B4-BE49-F238E27FC236}">
                <a16:creationId xmlns:a16="http://schemas.microsoft.com/office/drawing/2014/main" id="{D2EE318E-F33B-4EC6-9BF9-937A952DD77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2667000"/>
            <a:ext cx="12204700" cy="4191000"/>
          </a:xfrm>
          <a:prstGeom prst="rect">
            <a:avLst/>
          </a:prstGeom>
        </p:spPr>
      </p:pic>
      <p:pic>
        <p:nvPicPr>
          <p:cNvPr id="9" name="Graphic 8" title="Strata level 3">
            <a:extLst>
              <a:ext uri="{FF2B5EF4-FFF2-40B4-BE49-F238E27FC236}">
                <a16:creationId xmlns:a16="http://schemas.microsoft.com/office/drawing/2014/main" id="{B2EF37C8-96B5-4808-A90C-CDB3122218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6707" y="2667000"/>
            <a:ext cx="12211408" cy="4191000"/>
          </a:xfrm>
          <a:prstGeom prst="rect">
            <a:avLst/>
          </a:prstGeom>
        </p:spPr>
      </p:pic>
      <p:grpSp>
        <p:nvGrpSpPr>
          <p:cNvPr id="3" name="Group 2" title="White clouds across a blue sky">
            <a:extLst>
              <a:ext uri="{FF2B5EF4-FFF2-40B4-BE49-F238E27FC236}">
                <a16:creationId xmlns:a16="http://schemas.microsoft.com/office/drawing/2014/main" id="{6760C4F5-DF05-8442-9EC8-2F3CCC2937D4}"/>
              </a:ext>
            </a:extLst>
          </p:cNvPr>
          <p:cNvGrpSpPr/>
          <p:nvPr userDrawn="1"/>
        </p:nvGrpSpPr>
        <p:grpSpPr>
          <a:xfrm>
            <a:off x="-1" y="-1"/>
            <a:ext cx="12204701" cy="2631737"/>
            <a:chOff x="-1" y="-1"/>
            <a:chExt cx="12192001" cy="263173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70B51C9-5CC5-41D0-AA56-4C4829FF474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" y="-1"/>
              <a:ext cx="12192001" cy="2631737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3AF017-269A-4A31-80C7-0D438355DC7E}"/>
                </a:ext>
              </a:extLst>
            </p:cNvPr>
            <p:cNvSpPr/>
            <p:nvPr userDrawn="1"/>
          </p:nvSpPr>
          <p:spPr>
            <a:xfrm>
              <a:off x="0" y="43631"/>
              <a:ext cx="12178598" cy="257386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  </a:t>
              </a:r>
            </a:p>
          </p:txBody>
        </p:sp>
      </p:grpSp>
      <p:grpSp>
        <p:nvGrpSpPr>
          <p:cNvPr id="12" name="Group 2" title="Drilling Rig">
            <a:extLst>
              <a:ext uri="{FF2B5EF4-FFF2-40B4-BE49-F238E27FC236}">
                <a16:creationId xmlns:a16="http://schemas.microsoft.com/office/drawing/2014/main" id="{2E659ADA-0315-4E44-8E7C-446F582E2311}"/>
              </a:ext>
            </a:extLst>
          </p:cNvPr>
          <p:cNvGrpSpPr/>
          <p:nvPr userDrawn="1"/>
        </p:nvGrpSpPr>
        <p:grpSpPr>
          <a:xfrm>
            <a:off x="5987931" y="387350"/>
            <a:ext cx="1900630" cy="2279650"/>
            <a:chOff x="1716088" y="0"/>
            <a:chExt cx="5711825" cy="6858000"/>
          </a:xfrm>
        </p:grpSpPr>
        <p:sp>
          <p:nvSpPr>
            <p:cNvPr id="13" name="Freeform 5" title="Oil drill">
              <a:extLst>
                <a:ext uri="{FF2B5EF4-FFF2-40B4-BE49-F238E27FC236}">
                  <a16:creationId xmlns:a16="http://schemas.microsoft.com/office/drawing/2014/main" id="{948E7B44-248E-455D-BFE8-4E3CF39345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16088" y="0"/>
              <a:ext cx="5711825" cy="6858000"/>
            </a:xfrm>
            <a:custGeom>
              <a:avLst/>
              <a:gdLst/>
              <a:ahLst/>
              <a:cxnLst>
                <a:cxn ang="0">
                  <a:pos x="486" y="3594"/>
                </a:cxn>
                <a:cxn ang="0">
                  <a:pos x="726" y="3731"/>
                </a:cxn>
                <a:cxn ang="0">
                  <a:pos x="784" y="3724"/>
                </a:cxn>
                <a:cxn ang="0">
                  <a:pos x="829" y="3690"/>
                </a:cxn>
                <a:cxn ang="0">
                  <a:pos x="1547" y="1523"/>
                </a:cxn>
                <a:cxn ang="0">
                  <a:pos x="3214" y="1914"/>
                </a:cxn>
                <a:cxn ang="0">
                  <a:pos x="3188" y="1985"/>
                </a:cxn>
                <a:cxn ang="0">
                  <a:pos x="3179" y="2062"/>
                </a:cxn>
                <a:cxn ang="0">
                  <a:pos x="3022" y="2159"/>
                </a:cxn>
                <a:cxn ang="0">
                  <a:pos x="2944" y="2844"/>
                </a:cxn>
                <a:cxn ang="0">
                  <a:pos x="1282" y="8640"/>
                </a:cxn>
                <a:cxn ang="0">
                  <a:pos x="2737" y="8640"/>
                </a:cxn>
                <a:cxn ang="0">
                  <a:pos x="3900" y="3103"/>
                </a:cxn>
                <a:cxn ang="0">
                  <a:pos x="4031" y="3059"/>
                </a:cxn>
                <a:cxn ang="0">
                  <a:pos x="3879" y="2510"/>
                </a:cxn>
                <a:cxn ang="0">
                  <a:pos x="5095" y="2576"/>
                </a:cxn>
                <a:cxn ang="0">
                  <a:pos x="5427" y="2792"/>
                </a:cxn>
                <a:cxn ang="0">
                  <a:pos x="5421" y="2867"/>
                </a:cxn>
                <a:cxn ang="0">
                  <a:pos x="5309" y="3022"/>
                </a:cxn>
                <a:cxn ang="0">
                  <a:pos x="5168" y="3408"/>
                </a:cxn>
                <a:cxn ang="0">
                  <a:pos x="5017" y="6760"/>
                </a:cxn>
                <a:cxn ang="0">
                  <a:pos x="4819" y="7246"/>
                </a:cxn>
                <a:cxn ang="0">
                  <a:pos x="4888" y="8411"/>
                </a:cxn>
                <a:cxn ang="0">
                  <a:pos x="6461" y="8402"/>
                </a:cxn>
                <a:cxn ang="0">
                  <a:pos x="7031" y="8065"/>
                </a:cxn>
                <a:cxn ang="0">
                  <a:pos x="7143" y="8640"/>
                </a:cxn>
                <a:cxn ang="0">
                  <a:pos x="7143" y="7865"/>
                </a:cxn>
                <a:cxn ang="0">
                  <a:pos x="7196" y="7371"/>
                </a:cxn>
                <a:cxn ang="0">
                  <a:pos x="6675" y="3890"/>
                </a:cxn>
                <a:cxn ang="0">
                  <a:pos x="5920" y="3169"/>
                </a:cxn>
                <a:cxn ang="0">
                  <a:pos x="5879" y="2919"/>
                </a:cxn>
                <a:cxn ang="0">
                  <a:pos x="5888" y="2850"/>
                </a:cxn>
                <a:cxn ang="0">
                  <a:pos x="6588" y="3016"/>
                </a:cxn>
                <a:cxn ang="0">
                  <a:pos x="5932" y="2373"/>
                </a:cxn>
                <a:cxn ang="0">
                  <a:pos x="5263" y="2060"/>
                </a:cxn>
                <a:cxn ang="0">
                  <a:pos x="2269" y="1128"/>
                </a:cxn>
                <a:cxn ang="0">
                  <a:pos x="1947" y="303"/>
                </a:cxn>
                <a:cxn ang="0">
                  <a:pos x="1950" y="246"/>
                </a:cxn>
                <a:cxn ang="0">
                  <a:pos x="1927" y="192"/>
                </a:cxn>
                <a:cxn ang="0">
                  <a:pos x="1881" y="157"/>
                </a:cxn>
                <a:cxn ang="0">
                  <a:pos x="1386" y="0"/>
                </a:cxn>
                <a:cxn ang="0">
                  <a:pos x="1296" y="29"/>
                </a:cxn>
                <a:cxn ang="0">
                  <a:pos x="1011" y="326"/>
                </a:cxn>
                <a:cxn ang="0">
                  <a:pos x="837" y="276"/>
                </a:cxn>
                <a:cxn ang="0">
                  <a:pos x="781" y="288"/>
                </a:cxn>
                <a:cxn ang="0">
                  <a:pos x="738" y="326"/>
                </a:cxn>
                <a:cxn ang="0">
                  <a:pos x="212" y="1917"/>
                </a:cxn>
                <a:cxn ang="0">
                  <a:pos x="157" y="2089"/>
                </a:cxn>
                <a:cxn ang="0">
                  <a:pos x="81" y="2393"/>
                </a:cxn>
                <a:cxn ang="0">
                  <a:pos x="29" y="2702"/>
                </a:cxn>
                <a:cxn ang="0">
                  <a:pos x="2" y="3045"/>
                </a:cxn>
                <a:cxn ang="0">
                  <a:pos x="6" y="3282"/>
                </a:cxn>
                <a:cxn ang="0">
                  <a:pos x="37" y="3451"/>
                </a:cxn>
                <a:cxn ang="0">
                  <a:pos x="79" y="3519"/>
                </a:cxn>
                <a:cxn ang="0">
                  <a:pos x="2054" y="7207"/>
                </a:cxn>
                <a:cxn ang="0">
                  <a:pos x="2150" y="6871"/>
                </a:cxn>
                <a:cxn ang="0">
                  <a:pos x="6947" y="7599"/>
                </a:cxn>
                <a:cxn ang="0">
                  <a:pos x="7060" y="7865"/>
                </a:cxn>
                <a:cxn ang="0">
                  <a:pos x="6313" y="7365"/>
                </a:cxn>
                <a:cxn ang="0">
                  <a:pos x="6415" y="7599"/>
                </a:cxn>
                <a:cxn ang="0">
                  <a:pos x="6678" y="6784"/>
                </a:cxn>
              </a:cxnLst>
              <a:rect l="0" t="0" r="r" b="b"/>
              <a:pathLst>
                <a:path w="7196" h="8640">
                  <a:moveTo>
                    <a:pt x="93" y="3527"/>
                  </a:moveTo>
                  <a:lnTo>
                    <a:pt x="357" y="3612"/>
                  </a:lnTo>
                  <a:lnTo>
                    <a:pt x="366" y="3616"/>
                  </a:lnTo>
                  <a:lnTo>
                    <a:pt x="384" y="3561"/>
                  </a:lnTo>
                  <a:lnTo>
                    <a:pt x="486" y="3594"/>
                  </a:lnTo>
                  <a:lnTo>
                    <a:pt x="468" y="3649"/>
                  </a:lnTo>
                  <a:lnTo>
                    <a:pt x="703" y="3725"/>
                  </a:lnTo>
                  <a:lnTo>
                    <a:pt x="703" y="3725"/>
                  </a:lnTo>
                  <a:lnTo>
                    <a:pt x="714" y="3728"/>
                  </a:lnTo>
                  <a:lnTo>
                    <a:pt x="726" y="3731"/>
                  </a:lnTo>
                  <a:lnTo>
                    <a:pt x="738" y="3731"/>
                  </a:lnTo>
                  <a:lnTo>
                    <a:pt x="750" y="3731"/>
                  </a:lnTo>
                  <a:lnTo>
                    <a:pt x="761" y="3730"/>
                  </a:lnTo>
                  <a:lnTo>
                    <a:pt x="773" y="3727"/>
                  </a:lnTo>
                  <a:lnTo>
                    <a:pt x="784" y="3724"/>
                  </a:lnTo>
                  <a:lnTo>
                    <a:pt x="794" y="3719"/>
                  </a:lnTo>
                  <a:lnTo>
                    <a:pt x="803" y="3713"/>
                  </a:lnTo>
                  <a:lnTo>
                    <a:pt x="813" y="3705"/>
                  </a:lnTo>
                  <a:lnTo>
                    <a:pt x="822" y="3699"/>
                  </a:lnTo>
                  <a:lnTo>
                    <a:pt x="829" y="3690"/>
                  </a:lnTo>
                  <a:lnTo>
                    <a:pt x="837" y="3681"/>
                  </a:lnTo>
                  <a:lnTo>
                    <a:pt x="843" y="3670"/>
                  </a:lnTo>
                  <a:lnTo>
                    <a:pt x="849" y="3660"/>
                  </a:lnTo>
                  <a:lnTo>
                    <a:pt x="854" y="3649"/>
                  </a:lnTo>
                  <a:lnTo>
                    <a:pt x="1547" y="1523"/>
                  </a:lnTo>
                  <a:lnTo>
                    <a:pt x="1611" y="1545"/>
                  </a:lnTo>
                  <a:lnTo>
                    <a:pt x="1643" y="1449"/>
                  </a:lnTo>
                  <a:lnTo>
                    <a:pt x="2115" y="1603"/>
                  </a:lnTo>
                  <a:lnTo>
                    <a:pt x="2128" y="1558"/>
                  </a:lnTo>
                  <a:lnTo>
                    <a:pt x="3214" y="1914"/>
                  </a:lnTo>
                  <a:lnTo>
                    <a:pt x="3214" y="1914"/>
                  </a:lnTo>
                  <a:lnTo>
                    <a:pt x="3206" y="1931"/>
                  </a:lnTo>
                  <a:lnTo>
                    <a:pt x="3199" y="1949"/>
                  </a:lnTo>
                  <a:lnTo>
                    <a:pt x="3192" y="1966"/>
                  </a:lnTo>
                  <a:lnTo>
                    <a:pt x="3188" y="1985"/>
                  </a:lnTo>
                  <a:lnTo>
                    <a:pt x="3183" y="2004"/>
                  </a:lnTo>
                  <a:lnTo>
                    <a:pt x="3180" y="2024"/>
                  </a:lnTo>
                  <a:lnTo>
                    <a:pt x="3179" y="2042"/>
                  </a:lnTo>
                  <a:lnTo>
                    <a:pt x="3179" y="2062"/>
                  </a:lnTo>
                  <a:lnTo>
                    <a:pt x="3179" y="2062"/>
                  </a:lnTo>
                  <a:lnTo>
                    <a:pt x="3179" y="2088"/>
                  </a:lnTo>
                  <a:lnTo>
                    <a:pt x="3182" y="2112"/>
                  </a:lnTo>
                  <a:lnTo>
                    <a:pt x="3186" y="2135"/>
                  </a:lnTo>
                  <a:lnTo>
                    <a:pt x="3192" y="2159"/>
                  </a:lnTo>
                  <a:lnTo>
                    <a:pt x="3022" y="2159"/>
                  </a:lnTo>
                  <a:lnTo>
                    <a:pt x="3022" y="2306"/>
                  </a:lnTo>
                  <a:lnTo>
                    <a:pt x="2884" y="2306"/>
                  </a:lnTo>
                  <a:lnTo>
                    <a:pt x="2884" y="2510"/>
                  </a:lnTo>
                  <a:lnTo>
                    <a:pt x="2944" y="2510"/>
                  </a:lnTo>
                  <a:lnTo>
                    <a:pt x="2944" y="2844"/>
                  </a:lnTo>
                  <a:lnTo>
                    <a:pt x="2827" y="2844"/>
                  </a:lnTo>
                  <a:lnTo>
                    <a:pt x="2827" y="2955"/>
                  </a:lnTo>
                  <a:lnTo>
                    <a:pt x="2884" y="2955"/>
                  </a:lnTo>
                  <a:lnTo>
                    <a:pt x="2884" y="3070"/>
                  </a:lnTo>
                  <a:lnTo>
                    <a:pt x="1282" y="8640"/>
                  </a:lnTo>
                  <a:lnTo>
                    <a:pt x="1640" y="8640"/>
                  </a:lnTo>
                  <a:lnTo>
                    <a:pt x="2025" y="7304"/>
                  </a:lnTo>
                  <a:lnTo>
                    <a:pt x="2551" y="7460"/>
                  </a:lnTo>
                  <a:lnTo>
                    <a:pt x="2387" y="8640"/>
                  </a:lnTo>
                  <a:lnTo>
                    <a:pt x="2737" y="8640"/>
                  </a:lnTo>
                  <a:lnTo>
                    <a:pt x="3500" y="3103"/>
                  </a:lnTo>
                  <a:lnTo>
                    <a:pt x="3551" y="3103"/>
                  </a:lnTo>
                  <a:lnTo>
                    <a:pt x="4283" y="8640"/>
                  </a:lnTo>
                  <a:lnTo>
                    <a:pt x="4632" y="8640"/>
                  </a:lnTo>
                  <a:lnTo>
                    <a:pt x="3900" y="3103"/>
                  </a:lnTo>
                  <a:lnTo>
                    <a:pt x="3938" y="3103"/>
                  </a:lnTo>
                  <a:lnTo>
                    <a:pt x="3938" y="2955"/>
                  </a:lnTo>
                  <a:lnTo>
                    <a:pt x="3988" y="2955"/>
                  </a:lnTo>
                  <a:lnTo>
                    <a:pt x="3988" y="3059"/>
                  </a:lnTo>
                  <a:lnTo>
                    <a:pt x="4031" y="3059"/>
                  </a:lnTo>
                  <a:lnTo>
                    <a:pt x="4031" y="2955"/>
                  </a:lnTo>
                  <a:lnTo>
                    <a:pt x="4090" y="2955"/>
                  </a:lnTo>
                  <a:lnTo>
                    <a:pt x="4090" y="2844"/>
                  </a:lnTo>
                  <a:lnTo>
                    <a:pt x="3879" y="2844"/>
                  </a:lnTo>
                  <a:lnTo>
                    <a:pt x="3879" y="2510"/>
                  </a:lnTo>
                  <a:lnTo>
                    <a:pt x="3938" y="2510"/>
                  </a:lnTo>
                  <a:lnTo>
                    <a:pt x="3938" y="2362"/>
                  </a:lnTo>
                  <a:lnTo>
                    <a:pt x="3938" y="2306"/>
                  </a:lnTo>
                  <a:lnTo>
                    <a:pt x="3938" y="2197"/>
                  </a:lnTo>
                  <a:lnTo>
                    <a:pt x="5095" y="2576"/>
                  </a:lnTo>
                  <a:lnTo>
                    <a:pt x="5080" y="2618"/>
                  </a:lnTo>
                  <a:lnTo>
                    <a:pt x="5220" y="2664"/>
                  </a:lnTo>
                  <a:lnTo>
                    <a:pt x="5203" y="2719"/>
                  </a:lnTo>
                  <a:lnTo>
                    <a:pt x="5427" y="2792"/>
                  </a:lnTo>
                  <a:lnTo>
                    <a:pt x="5427" y="2792"/>
                  </a:lnTo>
                  <a:lnTo>
                    <a:pt x="5421" y="2820"/>
                  </a:lnTo>
                  <a:lnTo>
                    <a:pt x="5420" y="2835"/>
                  </a:lnTo>
                  <a:lnTo>
                    <a:pt x="5420" y="2850"/>
                  </a:lnTo>
                  <a:lnTo>
                    <a:pt x="5420" y="2850"/>
                  </a:lnTo>
                  <a:lnTo>
                    <a:pt x="5421" y="2867"/>
                  </a:lnTo>
                  <a:lnTo>
                    <a:pt x="5423" y="2885"/>
                  </a:lnTo>
                  <a:lnTo>
                    <a:pt x="5426" y="2902"/>
                  </a:lnTo>
                  <a:lnTo>
                    <a:pt x="5431" y="2919"/>
                  </a:lnTo>
                  <a:lnTo>
                    <a:pt x="5309" y="2919"/>
                  </a:lnTo>
                  <a:lnTo>
                    <a:pt x="5309" y="3022"/>
                  </a:lnTo>
                  <a:lnTo>
                    <a:pt x="5211" y="3022"/>
                  </a:lnTo>
                  <a:lnTo>
                    <a:pt x="5211" y="3169"/>
                  </a:lnTo>
                  <a:lnTo>
                    <a:pt x="5254" y="3169"/>
                  </a:lnTo>
                  <a:lnTo>
                    <a:pt x="5254" y="3408"/>
                  </a:lnTo>
                  <a:lnTo>
                    <a:pt x="5168" y="3408"/>
                  </a:lnTo>
                  <a:lnTo>
                    <a:pt x="5168" y="3463"/>
                  </a:lnTo>
                  <a:lnTo>
                    <a:pt x="4650" y="3463"/>
                  </a:lnTo>
                  <a:lnTo>
                    <a:pt x="4650" y="3856"/>
                  </a:lnTo>
                  <a:lnTo>
                    <a:pt x="4757" y="3858"/>
                  </a:lnTo>
                  <a:lnTo>
                    <a:pt x="5017" y="6760"/>
                  </a:lnTo>
                  <a:lnTo>
                    <a:pt x="4819" y="6757"/>
                  </a:lnTo>
                  <a:lnTo>
                    <a:pt x="4819" y="6918"/>
                  </a:lnTo>
                  <a:lnTo>
                    <a:pt x="4752" y="6918"/>
                  </a:lnTo>
                  <a:lnTo>
                    <a:pt x="4752" y="7246"/>
                  </a:lnTo>
                  <a:lnTo>
                    <a:pt x="4819" y="7246"/>
                  </a:lnTo>
                  <a:lnTo>
                    <a:pt x="4819" y="7355"/>
                  </a:lnTo>
                  <a:lnTo>
                    <a:pt x="4921" y="7355"/>
                  </a:lnTo>
                  <a:lnTo>
                    <a:pt x="4921" y="7512"/>
                  </a:lnTo>
                  <a:lnTo>
                    <a:pt x="4888" y="7512"/>
                  </a:lnTo>
                  <a:lnTo>
                    <a:pt x="4888" y="8411"/>
                  </a:lnTo>
                  <a:lnTo>
                    <a:pt x="4921" y="8411"/>
                  </a:lnTo>
                  <a:lnTo>
                    <a:pt x="4921" y="8640"/>
                  </a:lnTo>
                  <a:lnTo>
                    <a:pt x="6478" y="8640"/>
                  </a:lnTo>
                  <a:lnTo>
                    <a:pt x="6478" y="8402"/>
                  </a:lnTo>
                  <a:lnTo>
                    <a:pt x="6461" y="8402"/>
                  </a:lnTo>
                  <a:lnTo>
                    <a:pt x="6461" y="8065"/>
                  </a:lnTo>
                  <a:lnTo>
                    <a:pt x="6165" y="8065"/>
                  </a:lnTo>
                  <a:lnTo>
                    <a:pt x="6165" y="7757"/>
                  </a:lnTo>
                  <a:lnTo>
                    <a:pt x="7031" y="7977"/>
                  </a:lnTo>
                  <a:lnTo>
                    <a:pt x="7031" y="8065"/>
                  </a:lnTo>
                  <a:lnTo>
                    <a:pt x="7060" y="8065"/>
                  </a:lnTo>
                  <a:lnTo>
                    <a:pt x="7060" y="8561"/>
                  </a:lnTo>
                  <a:lnTo>
                    <a:pt x="7031" y="8561"/>
                  </a:lnTo>
                  <a:lnTo>
                    <a:pt x="7031" y="8640"/>
                  </a:lnTo>
                  <a:lnTo>
                    <a:pt x="7143" y="8640"/>
                  </a:lnTo>
                  <a:lnTo>
                    <a:pt x="7143" y="8561"/>
                  </a:lnTo>
                  <a:lnTo>
                    <a:pt x="7127" y="8561"/>
                  </a:lnTo>
                  <a:lnTo>
                    <a:pt x="7127" y="8065"/>
                  </a:lnTo>
                  <a:lnTo>
                    <a:pt x="7143" y="8065"/>
                  </a:lnTo>
                  <a:lnTo>
                    <a:pt x="7143" y="7865"/>
                  </a:lnTo>
                  <a:lnTo>
                    <a:pt x="7127" y="7865"/>
                  </a:lnTo>
                  <a:lnTo>
                    <a:pt x="7127" y="7420"/>
                  </a:lnTo>
                  <a:lnTo>
                    <a:pt x="7143" y="7420"/>
                  </a:lnTo>
                  <a:lnTo>
                    <a:pt x="7143" y="7371"/>
                  </a:lnTo>
                  <a:lnTo>
                    <a:pt x="7196" y="7371"/>
                  </a:lnTo>
                  <a:lnTo>
                    <a:pt x="7196" y="6859"/>
                  </a:lnTo>
                  <a:lnTo>
                    <a:pt x="7111" y="6790"/>
                  </a:lnTo>
                  <a:lnTo>
                    <a:pt x="6829" y="6786"/>
                  </a:lnTo>
                  <a:lnTo>
                    <a:pt x="6569" y="3888"/>
                  </a:lnTo>
                  <a:lnTo>
                    <a:pt x="6675" y="3890"/>
                  </a:lnTo>
                  <a:lnTo>
                    <a:pt x="6675" y="3463"/>
                  </a:lnTo>
                  <a:lnTo>
                    <a:pt x="6071" y="3463"/>
                  </a:lnTo>
                  <a:lnTo>
                    <a:pt x="6071" y="3408"/>
                  </a:lnTo>
                  <a:lnTo>
                    <a:pt x="5920" y="3408"/>
                  </a:lnTo>
                  <a:lnTo>
                    <a:pt x="5920" y="3169"/>
                  </a:lnTo>
                  <a:lnTo>
                    <a:pt x="5963" y="3169"/>
                  </a:lnTo>
                  <a:lnTo>
                    <a:pt x="5963" y="3063"/>
                  </a:lnTo>
                  <a:lnTo>
                    <a:pt x="5963" y="3022"/>
                  </a:lnTo>
                  <a:lnTo>
                    <a:pt x="5963" y="2919"/>
                  </a:lnTo>
                  <a:lnTo>
                    <a:pt x="5879" y="2919"/>
                  </a:lnTo>
                  <a:lnTo>
                    <a:pt x="5879" y="2919"/>
                  </a:lnTo>
                  <a:lnTo>
                    <a:pt x="5883" y="2902"/>
                  </a:lnTo>
                  <a:lnTo>
                    <a:pt x="5886" y="2885"/>
                  </a:lnTo>
                  <a:lnTo>
                    <a:pt x="5888" y="2867"/>
                  </a:lnTo>
                  <a:lnTo>
                    <a:pt x="5888" y="2850"/>
                  </a:lnTo>
                  <a:lnTo>
                    <a:pt x="5888" y="2850"/>
                  </a:lnTo>
                  <a:lnTo>
                    <a:pt x="5888" y="2835"/>
                  </a:lnTo>
                  <a:lnTo>
                    <a:pt x="6450" y="3019"/>
                  </a:lnTo>
                  <a:lnTo>
                    <a:pt x="6464" y="2977"/>
                  </a:lnTo>
                  <a:lnTo>
                    <a:pt x="6588" y="3016"/>
                  </a:lnTo>
                  <a:lnTo>
                    <a:pt x="6714" y="2629"/>
                  </a:lnTo>
                  <a:lnTo>
                    <a:pt x="6591" y="2588"/>
                  </a:lnTo>
                  <a:lnTo>
                    <a:pt x="6604" y="2545"/>
                  </a:lnTo>
                  <a:lnTo>
                    <a:pt x="5946" y="2330"/>
                  </a:lnTo>
                  <a:lnTo>
                    <a:pt x="5932" y="2373"/>
                  </a:lnTo>
                  <a:lnTo>
                    <a:pt x="5795" y="2328"/>
                  </a:lnTo>
                  <a:lnTo>
                    <a:pt x="5841" y="2188"/>
                  </a:lnTo>
                  <a:lnTo>
                    <a:pt x="5420" y="2051"/>
                  </a:lnTo>
                  <a:lnTo>
                    <a:pt x="5403" y="2106"/>
                  </a:lnTo>
                  <a:lnTo>
                    <a:pt x="5263" y="2060"/>
                  </a:lnTo>
                  <a:lnTo>
                    <a:pt x="5249" y="2103"/>
                  </a:lnTo>
                  <a:lnTo>
                    <a:pt x="3683" y="1590"/>
                  </a:lnTo>
                  <a:lnTo>
                    <a:pt x="3670" y="1635"/>
                  </a:lnTo>
                  <a:lnTo>
                    <a:pt x="2255" y="1171"/>
                  </a:lnTo>
                  <a:lnTo>
                    <a:pt x="2269" y="1128"/>
                  </a:lnTo>
                  <a:lnTo>
                    <a:pt x="1799" y="974"/>
                  </a:lnTo>
                  <a:lnTo>
                    <a:pt x="1829" y="878"/>
                  </a:lnTo>
                  <a:lnTo>
                    <a:pt x="1765" y="857"/>
                  </a:lnTo>
                  <a:lnTo>
                    <a:pt x="1947" y="303"/>
                  </a:lnTo>
                  <a:lnTo>
                    <a:pt x="1947" y="303"/>
                  </a:lnTo>
                  <a:lnTo>
                    <a:pt x="1950" y="291"/>
                  </a:lnTo>
                  <a:lnTo>
                    <a:pt x="1951" y="281"/>
                  </a:lnTo>
                  <a:lnTo>
                    <a:pt x="1951" y="268"/>
                  </a:lnTo>
                  <a:lnTo>
                    <a:pt x="1951" y="256"/>
                  </a:lnTo>
                  <a:lnTo>
                    <a:pt x="1950" y="246"/>
                  </a:lnTo>
                  <a:lnTo>
                    <a:pt x="1947" y="233"/>
                  </a:lnTo>
                  <a:lnTo>
                    <a:pt x="1944" y="223"/>
                  </a:lnTo>
                  <a:lnTo>
                    <a:pt x="1939" y="212"/>
                  </a:lnTo>
                  <a:lnTo>
                    <a:pt x="1933" y="203"/>
                  </a:lnTo>
                  <a:lnTo>
                    <a:pt x="1927" y="192"/>
                  </a:lnTo>
                  <a:lnTo>
                    <a:pt x="1919" y="185"/>
                  </a:lnTo>
                  <a:lnTo>
                    <a:pt x="1910" y="175"/>
                  </a:lnTo>
                  <a:lnTo>
                    <a:pt x="1901" y="169"/>
                  </a:lnTo>
                  <a:lnTo>
                    <a:pt x="1892" y="162"/>
                  </a:lnTo>
                  <a:lnTo>
                    <a:pt x="1881" y="157"/>
                  </a:lnTo>
                  <a:lnTo>
                    <a:pt x="1869" y="152"/>
                  </a:lnTo>
                  <a:lnTo>
                    <a:pt x="1418" y="5"/>
                  </a:lnTo>
                  <a:lnTo>
                    <a:pt x="1418" y="5"/>
                  </a:lnTo>
                  <a:lnTo>
                    <a:pt x="1404" y="2"/>
                  </a:lnTo>
                  <a:lnTo>
                    <a:pt x="1386" y="0"/>
                  </a:lnTo>
                  <a:lnTo>
                    <a:pt x="1366" y="2"/>
                  </a:lnTo>
                  <a:lnTo>
                    <a:pt x="1345" y="8"/>
                  </a:lnTo>
                  <a:lnTo>
                    <a:pt x="1320" y="15"/>
                  </a:lnTo>
                  <a:lnTo>
                    <a:pt x="1308" y="21"/>
                  </a:lnTo>
                  <a:lnTo>
                    <a:pt x="1296" y="29"/>
                  </a:lnTo>
                  <a:lnTo>
                    <a:pt x="1284" y="38"/>
                  </a:lnTo>
                  <a:lnTo>
                    <a:pt x="1271" y="47"/>
                  </a:lnTo>
                  <a:lnTo>
                    <a:pt x="1259" y="58"/>
                  </a:lnTo>
                  <a:lnTo>
                    <a:pt x="1247" y="72"/>
                  </a:lnTo>
                  <a:lnTo>
                    <a:pt x="1011" y="326"/>
                  </a:lnTo>
                  <a:lnTo>
                    <a:pt x="872" y="282"/>
                  </a:lnTo>
                  <a:lnTo>
                    <a:pt x="872" y="282"/>
                  </a:lnTo>
                  <a:lnTo>
                    <a:pt x="860" y="279"/>
                  </a:lnTo>
                  <a:lnTo>
                    <a:pt x="849" y="276"/>
                  </a:lnTo>
                  <a:lnTo>
                    <a:pt x="837" y="276"/>
                  </a:lnTo>
                  <a:lnTo>
                    <a:pt x="825" y="276"/>
                  </a:lnTo>
                  <a:lnTo>
                    <a:pt x="814" y="278"/>
                  </a:lnTo>
                  <a:lnTo>
                    <a:pt x="802" y="281"/>
                  </a:lnTo>
                  <a:lnTo>
                    <a:pt x="791" y="284"/>
                  </a:lnTo>
                  <a:lnTo>
                    <a:pt x="781" y="288"/>
                  </a:lnTo>
                  <a:lnTo>
                    <a:pt x="771" y="294"/>
                  </a:lnTo>
                  <a:lnTo>
                    <a:pt x="762" y="300"/>
                  </a:lnTo>
                  <a:lnTo>
                    <a:pt x="753" y="308"/>
                  </a:lnTo>
                  <a:lnTo>
                    <a:pt x="744" y="317"/>
                  </a:lnTo>
                  <a:lnTo>
                    <a:pt x="738" y="326"/>
                  </a:lnTo>
                  <a:lnTo>
                    <a:pt x="732" y="335"/>
                  </a:lnTo>
                  <a:lnTo>
                    <a:pt x="726" y="346"/>
                  </a:lnTo>
                  <a:lnTo>
                    <a:pt x="721" y="358"/>
                  </a:lnTo>
                  <a:lnTo>
                    <a:pt x="212" y="1917"/>
                  </a:lnTo>
                  <a:lnTo>
                    <a:pt x="212" y="1917"/>
                  </a:lnTo>
                  <a:lnTo>
                    <a:pt x="209" y="1932"/>
                  </a:lnTo>
                  <a:lnTo>
                    <a:pt x="209" y="1932"/>
                  </a:lnTo>
                  <a:lnTo>
                    <a:pt x="175" y="2031"/>
                  </a:lnTo>
                  <a:lnTo>
                    <a:pt x="175" y="2031"/>
                  </a:lnTo>
                  <a:lnTo>
                    <a:pt x="157" y="2089"/>
                  </a:lnTo>
                  <a:lnTo>
                    <a:pt x="139" y="2149"/>
                  </a:lnTo>
                  <a:lnTo>
                    <a:pt x="123" y="2208"/>
                  </a:lnTo>
                  <a:lnTo>
                    <a:pt x="108" y="2269"/>
                  </a:lnTo>
                  <a:lnTo>
                    <a:pt x="93" y="2332"/>
                  </a:lnTo>
                  <a:lnTo>
                    <a:pt x="81" y="2393"/>
                  </a:lnTo>
                  <a:lnTo>
                    <a:pt x="69" y="2455"/>
                  </a:lnTo>
                  <a:lnTo>
                    <a:pt x="56" y="2518"/>
                  </a:lnTo>
                  <a:lnTo>
                    <a:pt x="47" y="2579"/>
                  </a:lnTo>
                  <a:lnTo>
                    <a:pt x="38" y="2641"/>
                  </a:lnTo>
                  <a:lnTo>
                    <a:pt x="29" y="2702"/>
                  </a:lnTo>
                  <a:lnTo>
                    <a:pt x="23" y="2762"/>
                  </a:lnTo>
                  <a:lnTo>
                    <a:pt x="11" y="2879"/>
                  </a:lnTo>
                  <a:lnTo>
                    <a:pt x="6" y="2935"/>
                  </a:lnTo>
                  <a:lnTo>
                    <a:pt x="3" y="2992"/>
                  </a:lnTo>
                  <a:lnTo>
                    <a:pt x="2" y="3045"/>
                  </a:lnTo>
                  <a:lnTo>
                    <a:pt x="0" y="3097"/>
                  </a:lnTo>
                  <a:lnTo>
                    <a:pt x="0" y="3147"/>
                  </a:lnTo>
                  <a:lnTo>
                    <a:pt x="2" y="3195"/>
                  </a:lnTo>
                  <a:lnTo>
                    <a:pt x="3" y="3239"/>
                  </a:lnTo>
                  <a:lnTo>
                    <a:pt x="6" y="3282"/>
                  </a:lnTo>
                  <a:lnTo>
                    <a:pt x="11" y="3323"/>
                  </a:lnTo>
                  <a:lnTo>
                    <a:pt x="15" y="3359"/>
                  </a:lnTo>
                  <a:lnTo>
                    <a:pt x="21" y="3393"/>
                  </a:lnTo>
                  <a:lnTo>
                    <a:pt x="29" y="3423"/>
                  </a:lnTo>
                  <a:lnTo>
                    <a:pt x="37" y="3451"/>
                  </a:lnTo>
                  <a:lnTo>
                    <a:pt x="46" y="3474"/>
                  </a:lnTo>
                  <a:lnTo>
                    <a:pt x="56" y="3494"/>
                  </a:lnTo>
                  <a:lnTo>
                    <a:pt x="67" y="3509"/>
                  </a:lnTo>
                  <a:lnTo>
                    <a:pt x="73" y="3515"/>
                  </a:lnTo>
                  <a:lnTo>
                    <a:pt x="79" y="3519"/>
                  </a:lnTo>
                  <a:lnTo>
                    <a:pt x="85" y="3524"/>
                  </a:lnTo>
                  <a:lnTo>
                    <a:pt x="93" y="3527"/>
                  </a:lnTo>
                  <a:lnTo>
                    <a:pt x="93" y="3527"/>
                  </a:lnTo>
                  <a:close/>
                  <a:moveTo>
                    <a:pt x="2566" y="7356"/>
                  </a:moveTo>
                  <a:lnTo>
                    <a:pt x="2054" y="7207"/>
                  </a:lnTo>
                  <a:lnTo>
                    <a:pt x="2122" y="6969"/>
                  </a:lnTo>
                  <a:lnTo>
                    <a:pt x="2599" y="7109"/>
                  </a:lnTo>
                  <a:lnTo>
                    <a:pt x="2566" y="7356"/>
                  </a:lnTo>
                  <a:close/>
                  <a:moveTo>
                    <a:pt x="2613" y="7007"/>
                  </a:moveTo>
                  <a:lnTo>
                    <a:pt x="2150" y="6871"/>
                  </a:lnTo>
                  <a:lnTo>
                    <a:pt x="3077" y="3655"/>
                  </a:lnTo>
                  <a:lnTo>
                    <a:pt x="2613" y="7007"/>
                  </a:lnTo>
                  <a:close/>
                  <a:moveTo>
                    <a:pt x="6883" y="7666"/>
                  </a:moveTo>
                  <a:lnTo>
                    <a:pt x="6883" y="7599"/>
                  </a:lnTo>
                  <a:lnTo>
                    <a:pt x="6947" y="7599"/>
                  </a:lnTo>
                  <a:lnTo>
                    <a:pt x="6947" y="7370"/>
                  </a:lnTo>
                  <a:lnTo>
                    <a:pt x="7031" y="7370"/>
                  </a:lnTo>
                  <a:lnTo>
                    <a:pt x="7031" y="7420"/>
                  </a:lnTo>
                  <a:lnTo>
                    <a:pt x="7060" y="7420"/>
                  </a:lnTo>
                  <a:lnTo>
                    <a:pt x="7060" y="7865"/>
                  </a:lnTo>
                  <a:lnTo>
                    <a:pt x="7031" y="7865"/>
                  </a:lnTo>
                  <a:lnTo>
                    <a:pt x="7031" y="7907"/>
                  </a:lnTo>
                  <a:lnTo>
                    <a:pt x="6165" y="7687"/>
                  </a:lnTo>
                  <a:lnTo>
                    <a:pt x="6165" y="7364"/>
                  </a:lnTo>
                  <a:lnTo>
                    <a:pt x="6313" y="7365"/>
                  </a:lnTo>
                  <a:lnTo>
                    <a:pt x="6313" y="7599"/>
                  </a:lnTo>
                  <a:lnTo>
                    <a:pt x="6393" y="7599"/>
                  </a:lnTo>
                  <a:lnTo>
                    <a:pt x="6393" y="7666"/>
                  </a:lnTo>
                  <a:lnTo>
                    <a:pt x="6415" y="7666"/>
                  </a:lnTo>
                  <a:lnTo>
                    <a:pt x="6415" y="7599"/>
                  </a:lnTo>
                  <a:lnTo>
                    <a:pt x="6580" y="7599"/>
                  </a:lnTo>
                  <a:lnTo>
                    <a:pt x="6580" y="7666"/>
                  </a:lnTo>
                  <a:lnTo>
                    <a:pt x="6883" y="7666"/>
                  </a:lnTo>
                  <a:close/>
                  <a:moveTo>
                    <a:pt x="6418" y="3887"/>
                  </a:moveTo>
                  <a:lnTo>
                    <a:pt x="6678" y="6784"/>
                  </a:lnTo>
                  <a:lnTo>
                    <a:pt x="5167" y="6761"/>
                  </a:lnTo>
                  <a:lnTo>
                    <a:pt x="4908" y="3861"/>
                  </a:lnTo>
                  <a:lnTo>
                    <a:pt x="6418" y="3887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A6D8B37-447C-4361-BC63-B3FDADAB8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088" y="2768600"/>
              <a:ext cx="498476" cy="4078288"/>
            </a:xfrm>
            <a:custGeom>
              <a:avLst/>
              <a:gdLst/>
              <a:ahLst/>
              <a:cxnLst>
                <a:cxn ang="0">
                  <a:pos x="492" y="2502"/>
                </a:cxn>
                <a:cxn ang="0">
                  <a:pos x="492" y="2470"/>
                </a:cxn>
                <a:cxn ang="0">
                  <a:pos x="488" y="2440"/>
                </a:cxn>
                <a:cxn ang="0">
                  <a:pos x="480" y="2411"/>
                </a:cxn>
                <a:cxn ang="0">
                  <a:pos x="470" y="2383"/>
                </a:cxn>
                <a:cxn ang="0">
                  <a:pos x="540" y="17"/>
                </a:cxn>
                <a:cxn ang="0">
                  <a:pos x="386" y="2287"/>
                </a:cxn>
                <a:cxn ang="0">
                  <a:pos x="357" y="2272"/>
                </a:cxn>
                <a:cxn ang="0">
                  <a:pos x="328" y="2258"/>
                </a:cxn>
                <a:cxn ang="0">
                  <a:pos x="296" y="2251"/>
                </a:cxn>
                <a:cxn ang="0">
                  <a:pos x="262" y="2246"/>
                </a:cxn>
                <a:cxn ang="0">
                  <a:pos x="244" y="2246"/>
                </a:cxn>
                <a:cxn ang="0">
                  <a:pos x="210" y="2249"/>
                </a:cxn>
                <a:cxn ang="0">
                  <a:pos x="178" y="2257"/>
                </a:cxn>
                <a:cxn ang="0">
                  <a:pos x="149" y="2267"/>
                </a:cxn>
                <a:cxn ang="0">
                  <a:pos x="288" y="3"/>
                </a:cxn>
                <a:cxn ang="0">
                  <a:pos x="41" y="2362"/>
                </a:cxn>
                <a:cxn ang="0">
                  <a:pos x="34" y="2376"/>
                </a:cxn>
                <a:cxn ang="0">
                  <a:pos x="21" y="2403"/>
                </a:cxn>
                <a:cxn ang="0">
                  <a:pos x="12" y="2432"/>
                </a:cxn>
                <a:cxn ang="0">
                  <a:pos x="8" y="2463"/>
                </a:cxn>
                <a:cxn ang="0">
                  <a:pos x="6" y="2478"/>
                </a:cxn>
                <a:cxn ang="0">
                  <a:pos x="8" y="2519"/>
                </a:cxn>
                <a:cxn ang="0">
                  <a:pos x="15" y="2557"/>
                </a:cxn>
                <a:cxn ang="0">
                  <a:pos x="29" y="2595"/>
                </a:cxn>
                <a:cxn ang="0">
                  <a:pos x="49" y="2629"/>
                </a:cxn>
                <a:cxn ang="0">
                  <a:pos x="73" y="2658"/>
                </a:cxn>
                <a:cxn ang="0">
                  <a:pos x="102" y="2684"/>
                </a:cxn>
                <a:cxn ang="0">
                  <a:pos x="134" y="2705"/>
                </a:cxn>
                <a:cxn ang="0">
                  <a:pos x="171" y="2720"/>
                </a:cxn>
                <a:cxn ang="0">
                  <a:pos x="9" y="4591"/>
                </a:cxn>
                <a:cxn ang="0">
                  <a:pos x="44" y="4779"/>
                </a:cxn>
                <a:cxn ang="0">
                  <a:pos x="160" y="5137"/>
                </a:cxn>
                <a:cxn ang="0">
                  <a:pos x="221" y="4787"/>
                </a:cxn>
                <a:cxn ang="0">
                  <a:pos x="186" y="4599"/>
                </a:cxn>
                <a:cxn ang="0">
                  <a:pos x="305" y="2728"/>
                </a:cxn>
                <a:cxn ang="0">
                  <a:pos x="342" y="2716"/>
                </a:cxn>
                <a:cxn ang="0">
                  <a:pos x="377" y="2697"/>
                </a:cxn>
                <a:cxn ang="0">
                  <a:pos x="409" y="2675"/>
                </a:cxn>
                <a:cxn ang="0">
                  <a:pos x="436" y="2647"/>
                </a:cxn>
                <a:cxn ang="0">
                  <a:pos x="459" y="2615"/>
                </a:cxn>
                <a:cxn ang="0">
                  <a:pos x="476" y="2580"/>
                </a:cxn>
                <a:cxn ang="0">
                  <a:pos x="488" y="2542"/>
                </a:cxn>
                <a:cxn ang="0">
                  <a:pos x="492" y="2502"/>
                </a:cxn>
              </a:cxnLst>
              <a:rect l="0" t="0" r="r" b="b"/>
              <a:pathLst>
                <a:path w="628" h="5137">
                  <a:moveTo>
                    <a:pt x="492" y="2502"/>
                  </a:moveTo>
                  <a:lnTo>
                    <a:pt x="492" y="2502"/>
                  </a:lnTo>
                  <a:lnTo>
                    <a:pt x="494" y="2486"/>
                  </a:lnTo>
                  <a:lnTo>
                    <a:pt x="492" y="2470"/>
                  </a:lnTo>
                  <a:lnTo>
                    <a:pt x="491" y="2455"/>
                  </a:lnTo>
                  <a:lnTo>
                    <a:pt x="488" y="2440"/>
                  </a:lnTo>
                  <a:lnTo>
                    <a:pt x="485" y="2426"/>
                  </a:lnTo>
                  <a:lnTo>
                    <a:pt x="480" y="2411"/>
                  </a:lnTo>
                  <a:lnTo>
                    <a:pt x="476" y="2397"/>
                  </a:lnTo>
                  <a:lnTo>
                    <a:pt x="470" y="2383"/>
                  </a:lnTo>
                  <a:lnTo>
                    <a:pt x="628" y="20"/>
                  </a:lnTo>
                  <a:lnTo>
                    <a:pt x="540" y="17"/>
                  </a:lnTo>
                  <a:lnTo>
                    <a:pt x="386" y="2287"/>
                  </a:lnTo>
                  <a:lnTo>
                    <a:pt x="386" y="2287"/>
                  </a:lnTo>
                  <a:lnTo>
                    <a:pt x="372" y="2280"/>
                  </a:lnTo>
                  <a:lnTo>
                    <a:pt x="357" y="2272"/>
                  </a:lnTo>
                  <a:lnTo>
                    <a:pt x="343" y="2264"/>
                  </a:lnTo>
                  <a:lnTo>
                    <a:pt x="328" y="2258"/>
                  </a:lnTo>
                  <a:lnTo>
                    <a:pt x="311" y="2254"/>
                  </a:lnTo>
                  <a:lnTo>
                    <a:pt x="296" y="2251"/>
                  </a:lnTo>
                  <a:lnTo>
                    <a:pt x="279" y="2248"/>
                  </a:lnTo>
                  <a:lnTo>
                    <a:pt x="262" y="2246"/>
                  </a:lnTo>
                  <a:lnTo>
                    <a:pt x="262" y="2246"/>
                  </a:lnTo>
                  <a:lnTo>
                    <a:pt x="244" y="2246"/>
                  </a:lnTo>
                  <a:lnTo>
                    <a:pt x="227" y="2248"/>
                  </a:lnTo>
                  <a:lnTo>
                    <a:pt x="210" y="2249"/>
                  </a:lnTo>
                  <a:lnTo>
                    <a:pt x="195" y="2252"/>
                  </a:lnTo>
                  <a:lnTo>
                    <a:pt x="178" y="2257"/>
                  </a:lnTo>
                  <a:lnTo>
                    <a:pt x="163" y="2261"/>
                  </a:lnTo>
                  <a:lnTo>
                    <a:pt x="149" y="2267"/>
                  </a:lnTo>
                  <a:lnTo>
                    <a:pt x="134" y="2275"/>
                  </a:lnTo>
                  <a:lnTo>
                    <a:pt x="288" y="3"/>
                  </a:lnTo>
                  <a:lnTo>
                    <a:pt x="201" y="0"/>
                  </a:lnTo>
                  <a:lnTo>
                    <a:pt x="41" y="2362"/>
                  </a:lnTo>
                  <a:lnTo>
                    <a:pt x="41" y="2362"/>
                  </a:lnTo>
                  <a:lnTo>
                    <a:pt x="34" y="2376"/>
                  </a:lnTo>
                  <a:lnTo>
                    <a:pt x="27" y="2388"/>
                  </a:lnTo>
                  <a:lnTo>
                    <a:pt x="21" y="2403"/>
                  </a:lnTo>
                  <a:lnTo>
                    <a:pt x="17" y="2417"/>
                  </a:lnTo>
                  <a:lnTo>
                    <a:pt x="12" y="2432"/>
                  </a:lnTo>
                  <a:lnTo>
                    <a:pt x="9" y="2446"/>
                  </a:lnTo>
                  <a:lnTo>
                    <a:pt x="8" y="2463"/>
                  </a:lnTo>
                  <a:lnTo>
                    <a:pt x="6" y="2478"/>
                  </a:lnTo>
                  <a:lnTo>
                    <a:pt x="6" y="2478"/>
                  </a:lnTo>
                  <a:lnTo>
                    <a:pt x="6" y="2499"/>
                  </a:lnTo>
                  <a:lnTo>
                    <a:pt x="8" y="2519"/>
                  </a:lnTo>
                  <a:lnTo>
                    <a:pt x="11" y="2539"/>
                  </a:lnTo>
                  <a:lnTo>
                    <a:pt x="15" y="2557"/>
                  </a:lnTo>
                  <a:lnTo>
                    <a:pt x="21" y="2577"/>
                  </a:lnTo>
                  <a:lnTo>
                    <a:pt x="29" y="2595"/>
                  </a:lnTo>
                  <a:lnTo>
                    <a:pt x="38" y="2612"/>
                  </a:lnTo>
                  <a:lnTo>
                    <a:pt x="49" y="2629"/>
                  </a:lnTo>
                  <a:lnTo>
                    <a:pt x="61" y="2644"/>
                  </a:lnTo>
                  <a:lnTo>
                    <a:pt x="73" y="2658"/>
                  </a:lnTo>
                  <a:lnTo>
                    <a:pt x="87" y="2672"/>
                  </a:lnTo>
                  <a:lnTo>
                    <a:pt x="102" y="2684"/>
                  </a:lnTo>
                  <a:lnTo>
                    <a:pt x="117" y="2694"/>
                  </a:lnTo>
                  <a:lnTo>
                    <a:pt x="134" y="2705"/>
                  </a:lnTo>
                  <a:lnTo>
                    <a:pt x="152" y="2714"/>
                  </a:lnTo>
                  <a:lnTo>
                    <a:pt x="171" y="2720"/>
                  </a:lnTo>
                  <a:lnTo>
                    <a:pt x="53" y="4593"/>
                  </a:lnTo>
                  <a:lnTo>
                    <a:pt x="9" y="4591"/>
                  </a:lnTo>
                  <a:lnTo>
                    <a:pt x="0" y="4776"/>
                  </a:lnTo>
                  <a:lnTo>
                    <a:pt x="44" y="4779"/>
                  </a:lnTo>
                  <a:lnTo>
                    <a:pt x="26" y="5137"/>
                  </a:lnTo>
                  <a:lnTo>
                    <a:pt x="160" y="5137"/>
                  </a:lnTo>
                  <a:lnTo>
                    <a:pt x="177" y="4785"/>
                  </a:lnTo>
                  <a:lnTo>
                    <a:pt x="221" y="4787"/>
                  </a:lnTo>
                  <a:lnTo>
                    <a:pt x="230" y="4602"/>
                  </a:lnTo>
                  <a:lnTo>
                    <a:pt x="186" y="4599"/>
                  </a:lnTo>
                  <a:lnTo>
                    <a:pt x="305" y="2728"/>
                  </a:lnTo>
                  <a:lnTo>
                    <a:pt x="305" y="2728"/>
                  </a:lnTo>
                  <a:lnTo>
                    <a:pt x="323" y="2722"/>
                  </a:lnTo>
                  <a:lnTo>
                    <a:pt x="342" y="2716"/>
                  </a:lnTo>
                  <a:lnTo>
                    <a:pt x="360" y="2707"/>
                  </a:lnTo>
                  <a:lnTo>
                    <a:pt x="377" y="2697"/>
                  </a:lnTo>
                  <a:lnTo>
                    <a:pt x="393" y="2687"/>
                  </a:lnTo>
                  <a:lnTo>
                    <a:pt x="409" y="2675"/>
                  </a:lnTo>
                  <a:lnTo>
                    <a:pt x="422" y="2662"/>
                  </a:lnTo>
                  <a:lnTo>
                    <a:pt x="436" y="2647"/>
                  </a:lnTo>
                  <a:lnTo>
                    <a:pt x="448" y="2632"/>
                  </a:lnTo>
                  <a:lnTo>
                    <a:pt x="459" y="2615"/>
                  </a:lnTo>
                  <a:lnTo>
                    <a:pt x="468" y="2598"/>
                  </a:lnTo>
                  <a:lnTo>
                    <a:pt x="476" y="2580"/>
                  </a:lnTo>
                  <a:lnTo>
                    <a:pt x="482" y="2562"/>
                  </a:lnTo>
                  <a:lnTo>
                    <a:pt x="488" y="2542"/>
                  </a:lnTo>
                  <a:lnTo>
                    <a:pt x="491" y="2522"/>
                  </a:lnTo>
                  <a:lnTo>
                    <a:pt x="492" y="2502"/>
                  </a:lnTo>
                  <a:lnTo>
                    <a:pt x="492" y="2502"/>
                  </a:ln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sp>
        <p:nvSpPr>
          <p:cNvPr id="15" name="Freeform 5" title="Grass">
            <a:extLst>
              <a:ext uri="{FF2B5EF4-FFF2-40B4-BE49-F238E27FC236}">
                <a16:creationId xmlns:a16="http://schemas.microsoft.com/office/drawing/2014/main" id="{D7F588C8-A8D3-4052-83DD-F995BC320F4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-1" y="2564674"/>
            <a:ext cx="12204701" cy="102702"/>
          </a:xfrm>
          <a:custGeom>
            <a:avLst/>
            <a:gdLst/>
            <a:ahLst/>
            <a:cxnLst>
              <a:cxn ang="0">
                <a:pos x="34023" y="230"/>
              </a:cxn>
              <a:cxn ang="0">
                <a:pos x="33468" y="34"/>
              </a:cxn>
              <a:cxn ang="0">
                <a:pos x="32865" y="175"/>
              </a:cxn>
              <a:cxn ang="0">
                <a:pos x="32342" y="538"/>
              </a:cxn>
              <a:cxn ang="0">
                <a:pos x="31778" y="262"/>
              </a:cxn>
              <a:cxn ang="0">
                <a:pos x="31255" y="301"/>
              </a:cxn>
              <a:cxn ang="0">
                <a:pos x="30681" y="471"/>
              </a:cxn>
              <a:cxn ang="0">
                <a:pos x="30137" y="436"/>
              </a:cxn>
              <a:cxn ang="0">
                <a:pos x="29623" y="114"/>
              </a:cxn>
              <a:cxn ang="0">
                <a:pos x="29012" y="320"/>
              </a:cxn>
              <a:cxn ang="0">
                <a:pos x="28430" y="308"/>
              </a:cxn>
              <a:cxn ang="0">
                <a:pos x="27949" y="362"/>
              </a:cxn>
              <a:cxn ang="0">
                <a:pos x="27390" y="198"/>
              </a:cxn>
              <a:cxn ang="0">
                <a:pos x="26815" y="391"/>
              </a:cxn>
              <a:cxn ang="0">
                <a:pos x="26267" y="102"/>
              </a:cxn>
              <a:cxn ang="0">
                <a:pos x="25740" y="212"/>
              </a:cxn>
              <a:cxn ang="0">
                <a:pos x="25175" y="184"/>
              </a:cxn>
              <a:cxn ang="0">
                <a:pos x="24576" y="396"/>
              </a:cxn>
              <a:cxn ang="0">
                <a:pos x="24052" y="341"/>
              </a:cxn>
              <a:cxn ang="0">
                <a:pos x="23529" y="320"/>
              </a:cxn>
              <a:cxn ang="0">
                <a:pos x="22962" y="103"/>
              </a:cxn>
              <a:cxn ang="0">
                <a:pos x="22397" y="321"/>
              </a:cxn>
              <a:cxn ang="0">
                <a:pos x="21862" y="575"/>
              </a:cxn>
              <a:cxn ang="0">
                <a:pos x="21281" y="175"/>
              </a:cxn>
              <a:cxn ang="0">
                <a:pos x="20759" y="314"/>
              </a:cxn>
              <a:cxn ang="0">
                <a:pos x="20187" y="481"/>
              </a:cxn>
              <a:cxn ang="0">
                <a:pos x="19658" y="499"/>
              </a:cxn>
              <a:cxn ang="0">
                <a:pos x="19156" y="21"/>
              </a:cxn>
              <a:cxn ang="0">
                <a:pos x="18538" y="164"/>
              </a:cxn>
              <a:cxn ang="0">
                <a:pos x="17994" y="92"/>
              </a:cxn>
              <a:cxn ang="0">
                <a:pos x="17458" y="396"/>
              </a:cxn>
              <a:cxn ang="0">
                <a:pos x="16917" y="276"/>
              </a:cxn>
              <a:cxn ang="0">
                <a:pos x="16332" y="369"/>
              </a:cxn>
              <a:cxn ang="0">
                <a:pos x="15782" y="360"/>
              </a:cxn>
              <a:cxn ang="0">
                <a:pos x="15247" y="465"/>
              </a:cxn>
              <a:cxn ang="0">
                <a:pos x="14672" y="411"/>
              </a:cxn>
              <a:cxn ang="0">
                <a:pos x="14084" y="542"/>
              </a:cxn>
              <a:cxn ang="0">
                <a:pos x="13562" y="95"/>
              </a:cxn>
              <a:cxn ang="0">
                <a:pos x="13040" y="475"/>
              </a:cxn>
              <a:cxn ang="0">
                <a:pos x="12471" y="401"/>
              </a:cxn>
              <a:cxn ang="0">
                <a:pos x="11917" y="256"/>
              </a:cxn>
              <a:cxn ang="0">
                <a:pos x="11328" y="423"/>
              </a:cxn>
              <a:cxn ang="0">
                <a:pos x="10849" y="92"/>
              </a:cxn>
              <a:cxn ang="0">
                <a:pos x="10264" y="288"/>
              </a:cxn>
              <a:cxn ang="0">
                <a:pos x="9694" y="526"/>
              </a:cxn>
              <a:cxn ang="0">
                <a:pos x="9136" y="446"/>
              </a:cxn>
              <a:cxn ang="0">
                <a:pos x="8643" y="264"/>
              </a:cxn>
              <a:cxn ang="0">
                <a:pos x="8063" y="288"/>
              </a:cxn>
              <a:cxn ang="0">
                <a:pos x="7467" y="273"/>
              </a:cxn>
              <a:cxn ang="0">
                <a:pos x="6963" y="479"/>
              </a:cxn>
              <a:cxn ang="0">
                <a:pos x="6431" y="267"/>
              </a:cxn>
              <a:cxn ang="0">
                <a:pos x="5880" y="190"/>
              </a:cxn>
              <a:cxn ang="0">
                <a:pos x="5287" y="365"/>
              </a:cxn>
              <a:cxn ang="0">
                <a:pos x="4757" y="475"/>
              </a:cxn>
              <a:cxn ang="0">
                <a:pos x="4190" y="271"/>
              </a:cxn>
              <a:cxn ang="0">
                <a:pos x="3635" y="313"/>
              </a:cxn>
              <a:cxn ang="0">
                <a:pos x="3086" y="175"/>
              </a:cxn>
              <a:cxn ang="0">
                <a:pos x="2562" y="538"/>
              </a:cxn>
              <a:cxn ang="0">
                <a:pos x="1998" y="262"/>
              </a:cxn>
              <a:cxn ang="0">
                <a:pos x="1428" y="92"/>
              </a:cxn>
              <a:cxn ang="0">
                <a:pos x="900" y="175"/>
              </a:cxn>
              <a:cxn ang="0">
                <a:pos x="342" y="212"/>
              </a:cxn>
              <a:cxn ang="0">
                <a:pos x="10360" y="575"/>
              </a:cxn>
            </a:cxnLst>
            <a:rect l="0" t="0" r="r" b="b"/>
            <a:pathLst>
              <a:path w="34560" h="1068">
                <a:moveTo>
                  <a:pt x="34533" y="513"/>
                </a:moveTo>
                <a:lnTo>
                  <a:pt x="34533" y="513"/>
                </a:lnTo>
                <a:lnTo>
                  <a:pt x="34530" y="530"/>
                </a:lnTo>
                <a:lnTo>
                  <a:pt x="34530" y="530"/>
                </a:lnTo>
                <a:lnTo>
                  <a:pt x="34528" y="541"/>
                </a:lnTo>
                <a:lnTo>
                  <a:pt x="34528" y="541"/>
                </a:lnTo>
                <a:lnTo>
                  <a:pt x="34522" y="520"/>
                </a:lnTo>
                <a:lnTo>
                  <a:pt x="34515" y="500"/>
                </a:lnTo>
                <a:lnTo>
                  <a:pt x="34515" y="500"/>
                </a:lnTo>
                <a:lnTo>
                  <a:pt x="34511" y="487"/>
                </a:lnTo>
                <a:lnTo>
                  <a:pt x="34510" y="481"/>
                </a:lnTo>
                <a:lnTo>
                  <a:pt x="34510" y="475"/>
                </a:lnTo>
                <a:lnTo>
                  <a:pt x="34510" y="475"/>
                </a:lnTo>
                <a:lnTo>
                  <a:pt x="34509" y="473"/>
                </a:lnTo>
                <a:lnTo>
                  <a:pt x="34508" y="471"/>
                </a:lnTo>
                <a:lnTo>
                  <a:pt x="34505" y="467"/>
                </a:lnTo>
                <a:lnTo>
                  <a:pt x="34504" y="465"/>
                </a:lnTo>
                <a:lnTo>
                  <a:pt x="34504" y="465"/>
                </a:lnTo>
                <a:lnTo>
                  <a:pt x="34488" y="392"/>
                </a:lnTo>
                <a:lnTo>
                  <a:pt x="34481" y="357"/>
                </a:lnTo>
                <a:lnTo>
                  <a:pt x="34475" y="320"/>
                </a:lnTo>
                <a:lnTo>
                  <a:pt x="34471" y="284"/>
                </a:lnTo>
                <a:lnTo>
                  <a:pt x="34470" y="267"/>
                </a:lnTo>
                <a:lnTo>
                  <a:pt x="34471" y="248"/>
                </a:lnTo>
                <a:lnTo>
                  <a:pt x="34472" y="230"/>
                </a:lnTo>
                <a:lnTo>
                  <a:pt x="34473" y="212"/>
                </a:lnTo>
                <a:lnTo>
                  <a:pt x="34477" y="193"/>
                </a:lnTo>
                <a:lnTo>
                  <a:pt x="34482" y="175"/>
                </a:lnTo>
                <a:lnTo>
                  <a:pt x="34482" y="175"/>
                </a:lnTo>
                <a:lnTo>
                  <a:pt x="34459" y="236"/>
                </a:lnTo>
                <a:lnTo>
                  <a:pt x="34450" y="267"/>
                </a:lnTo>
                <a:lnTo>
                  <a:pt x="34440" y="296"/>
                </a:lnTo>
                <a:lnTo>
                  <a:pt x="34440" y="296"/>
                </a:lnTo>
                <a:lnTo>
                  <a:pt x="34438" y="288"/>
                </a:lnTo>
                <a:lnTo>
                  <a:pt x="34438" y="288"/>
                </a:lnTo>
                <a:lnTo>
                  <a:pt x="34438" y="276"/>
                </a:lnTo>
                <a:lnTo>
                  <a:pt x="34438" y="276"/>
                </a:lnTo>
                <a:lnTo>
                  <a:pt x="34392" y="58"/>
                </a:lnTo>
                <a:lnTo>
                  <a:pt x="34392" y="58"/>
                </a:lnTo>
                <a:lnTo>
                  <a:pt x="34393" y="82"/>
                </a:lnTo>
                <a:lnTo>
                  <a:pt x="34393" y="104"/>
                </a:lnTo>
                <a:lnTo>
                  <a:pt x="34393" y="128"/>
                </a:lnTo>
                <a:lnTo>
                  <a:pt x="34392" y="152"/>
                </a:lnTo>
                <a:lnTo>
                  <a:pt x="34387" y="198"/>
                </a:lnTo>
                <a:lnTo>
                  <a:pt x="34381" y="244"/>
                </a:lnTo>
                <a:lnTo>
                  <a:pt x="34374" y="290"/>
                </a:lnTo>
                <a:lnTo>
                  <a:pt x="34366" y="337"/>
                </a:lnTo>
                <a:lnTo>
                  <a:pt x="34348" y="429"/>
                </a:lnTo>
                <a:lnTo>
                  <a:pt x="34348" y="429"/>
                </a:lnTo>
                <a:lnTo>
                  <a:pt x="34342" y="403"/>
                </a:lnTo>
                <a:lnTo>
                  <a:pt x="34338" y="376"/>
                </a:lnTo>
                <a:lnTo>
                  <a:pt x="34335" y="350"/>
                </a:lnTo>
                <a:lnTo>
                  <a:pt x="34333" y="324"/>
                </a:lnTo>
                <a:lnTo>
                  <a:pt x="34333" y="296"/>
                </a:lnTo>
                <a:lnTo>
                  <a:pt x="34335" y="270"/>
                </a:lnTo>
                <a:lnTo>
                  <a:pt x="34338" y="244"/>
                </a:lnTo>
                <a:lnTo>
                  <a:pt x="34344" y="217"/>
                </a:lnTo>
                <a:lnTo>
                  <a:pt x="34344" y="217"/>
                </a:lnTo>
                <a:lnTo>
                  <a:pt x="34318" y="292"/>
                </a:lnTo>
                <a:lnTo>
                  <a:pt x="34318" y="292"/>
                </a:lnTo>
                <a:lnTo>
                  <a:pt x="34318" y="288"/>
                </a:lnTo>
                <a:lnTo>
                  <a:pt x="34318" y="288"/>
                </a:lnTo>
                <a:lnTo>
                  <a:pt x="34318" y="276"/>
                </a:lnTo>
                <a:lnTo>
                  <a:pt x="34318" y="276"/>
                </a:lnTo>
                <a:lnTo>
                  <a:pt x="34271" y="58"/>
                </a:lnTo>
                <a:lnTo>
                  <a:pt x="34271" y="58"/>
                </a:lnTo>
                <a:lnTo>
                  <a:pt x="34272" y="84"/>
                </a:lnTo>
                <a:lnTo>
                  <a:pt x="34272" y="110"/>
                </a:lnTo>
                <a:lnTo>
                  <a:pt x="34272" y="138"/>
                </a:lnTo>
                <a:lnTo>
                  <a:pt x="34269" y="164"/>
                </a:lnTo>
                <a:lnTo>
                  <a:pt x="34268" y="190"/>
                </a:lnTo>
                <a:lnTo>
                  <a:pt x="34265" y="216"/>
                </a:lnTo>
                <a:lnTo>
                  <a:pt x="34258" y="268"/>
                </a:lnTo>
                <a:lnTo>
                  <a:pt x="34248" y="320"/>
                </a:lnTo>
                <a:lnTo>
                  <a:pt x="34237" y="372"/>
                </a:lnTo>
                <a:lnTo>
                  <a:pt x="34228" y="424"/>
                </a:lnTo>
                <a:lnTo>
                  <a:pt x="34218" y="477"/>
                </a:lnTo>
                <a:lnTo>
                  <a:pt x="34218" y="477"/>
                </a:lnTo>
                <a:lnTo>
                  <a:pt x="34215" y="501"/>
                </a:lnTo>
                <a:lnTo>
                  <a:pt x="34213" y="526"/>
                </a:lnTo>
                <a:lnTo>
                  <a:pt x="34209" y="575"/>
                </a:lnTo>
                <a:lnTo>
                  <a:pt x="34209" y="575"/>
                </a:lnTo>
                <a:lnTo>
                  <a:pt x="34209" y="575"/>
                </a:lnTo>
                <a:lnTo>
                  <a:pt x="34199" y="538"/>
                </a:lnTo>
                <a:lnTo>
                  <a:pt x="34186" y="500"/>
                </a:lnTo>
                <a:lnTo>
                  <a:pt x="34186" y="500"/>
                </a:lnTo>
                <a:lnTo>
                  <a:pt x="34183" y="487"/>
                </a:lnTo>
                <a:lnTo>
                  <a:pt x="34182" y="481"/>
                </a:lnTo>
                <a:lnTo>
                  <a:pt x="34182" y="475"/>
                </a:lnTo>
                <a:lnTo>
                  <a:pt x="34182" y="475"/>
                </a:lnTo>
                <a:lnTo>
                  <a:pt x="34181" y="473"/>
                </a:lnTo>
                <a:lnTo>
                  <a:pt x="34179" y="471"/>
                </a:lnTo>
                <a:lnTo>
                  <a:pt x="34179" y="471"/>
                </a:lnTo>
                <a:lnTo>
                  <a:pt x="34159" y="394"/>
                </a:lnTo>
                <a:lnTo>
                  <a:pt x="34159" y="394"/>
                </a:lnTo>
                <a:lnTo>
                  <a:pt x="34153" y="366"/>
                </a:lnTo>
                <a:lnTo>
                  <a:pt x="34148" y="339"/>
                </a:lnTo>
                <a:lnTo>
                  <a:pt x="34145" y="312"/>
                </a:lnTo>
                <a:lnTo>
                  <a:pt x="34143" y="284"/>
                </a:lnTo>
                <a:lnTo>
                  <a:pt x="34141" y="257"/>
                </a:lnTo>
                <a:lnTo>
                  <a:pt x="34143" y="230"/>
                </a:lnTo>
                <a:lnTo>
                  <a:pt x="34146" y="203"/>
                </a:lnTo>
                <a:lnTo>
                  <a:pt x="34152" y="175"/>
                </a:lnTo>
                <a:lnTo>
                  <a:pt x="34152" y="175"/>
                </a:lnTo>
                <a:lnTo>
                  <a:pt x="34134" y="225"/>
                </a:lnTo>
                <a:lnTo>
                  <a:pt x="34118" y="274"/>
                </a:lnTo>
                <a:lnTo>
                  <a:pt x="34103" y="324"/>
                </a:lnTo>
                <a:lnTo>
                  <a:pt x="34097" y="348"/>
                </a:lnTo>
                <a:lnTo>
                  <a:pt x="34092" y="373"/>
                </a:lnTo>
                <a:lnTo>
                  <a:pt x="34087" y="398"/>
                </a:lnTo>
                <a:lnTo>
                  <a:pt x="34084" y="423"/>
                </a:lnTo>
                <a:lnTo>
                  <a:pt x="34082" y="448"/>
                </a:lnTo>
                <a:lnTo>
                  <a:pt x="34081" y="473"/>
                </a:lnTo>
                <a:lnTo>
                  <a:pt x="34082" y="499"/>
                </a:lnTo>
                <a:lnTo>
                  <a:pt x="34084" y="524"/>
                </a:lnTo>
                <a:lnTo>
                  <a:pt x="34089" y="550"/>
                </a:lnTo>
                <a:lnTo>
                  <a:pt x="34095" y="575"/>
                </a:lnTo>
                <a:lnTo>
                  <a:pt x="34095" y="575"/>
                </a:lnTo>
                <a:lnTo>
                  <a:pt x="34095" y="575"/>
                </a:lnTo>
                <a:lnTo>
                  <a:pt x="34088" y="575"/>
                </a:lnTo>
                <a:lnTo>
                  <a:pt x="34088" y="575"/>
                </a:lnTo>
                <a:lnTo>
                  <a:pt x="34079" y="538"/>
                </a:lnTo>
                <a:lnTo>
                  <a:pt x="34065" y="500"/>
                </a:lnTo>
                <a:lnTo>
                  <a:pt x="34065" y="500"/>
                </a:lnTo>
                <a:lnTo>
                  <a:pt x="34062" y="487"/>
                </a:lnTo>
                <a:lnTo>
                  <a:pt x="34061" y="481"/>
                </a:lnTo>
                <a:lnTo>
                  <a:pt x="34061" y="475"/>
                </a:lnTo>
                <a:lnTo>
                  <a:pt x="34061" y="475"/>
                </a:lnTo>
                <a:lnTo>
                  <a:pt x="34060" y="473"/>
                </a:lnTo>
                <a:lnTo>
                  <a:pt x="34058" y="471"/>
                </a:lnTo>
                <a:lnTo>
                  <a:pt x="34056" y="467"/>
                </a:lnTo>
                <a:lnTo>
                  <a:pt x="34056" y="465"/>
                </a:lnTo>
                <a:lnTo>
                  <a:pt x="34056" y="465"/>
                </a:lnTo>
                <a:lnTo>
                  <a:pt x="34038" y="392"/>
                </a:lnTo>
                <a:lnTo>
                  <a:pt x="34031" y="357"/>
                </a:lnTo>
                <a:lnTo>
                  <a:pt x="34025" y="320"/>
                </a:lnTo>
                <a:lnTo>
                  <a:pt x="34022" y="284"/>
                </a:lnTo>
                <a:lnTo>
                  <a:pt x="34022" y="267"/>
                </a:lnTo>
                <a:lnTo>
                  <a:pt x="34022" y="248"/>
                </a:lnTo>
                <a:lnTo>
                  <a:pt x="34023" y="230"/>
                </a:lnTo>
                <a:lnTo>
                  <a:pt x="34024" y="212"/>
                </a:lnTo>
                <a:lnTo>
                  <a:pt x="34028" y="193"/>
                </a:lnTo>
                <a:lnTo>
                  <a:pt x="34032" y="175"/>
                </a:lnTo>
                <a:lnTo>
                  <a:pt x="34032" y="175"/>
                </a:lnTo>
                <a:lnTo>
                  <a:pt x="34014" y="223"/>
                </a:lnTo>
                <a:lnTo>
                  <a:pt x="33999" y="270"/>
                </a:lnTo>
                <a:lnTo>
                  <a:pt x="33985" y="316"/>
                </a:lnTo>
                <a:lnTo>
                  <a:pt x="33978" y="340"/>
                </a:lnTo>
                <a:lnTo>
                  <a:pt x="33973" y="364"/>
                </a:lnTo>
                <a:lnTo>
                  <a:pt x="33973" y="364"/>
                </a:lnTo>
                <a:lnTo>
                  <a:pt x="33942" y="251"/>
                </a:lnTo>
                <a:lnTo>
                  <a:pt x="33942" y="251"/>
                </a:lnTo>
                <a:lnTo>
                  <a:pt x="33943" y="271"/>
                </a:lnTo>
                <a:lnTo>
                  <a:pt x="33943" y="292"/>
                </a:lnTo>
                <a:lnTo>
                  <a:pt x="33943" y="312"/>
                </a:lnTo>
                <a:lnTo>
                  <a:pt x="33941" y="332"/>
                </a:lnTo>
                <a:lnTo>
                  <a:pt x="33936" y="372"/>
                </a:lnTo>
                <a:lnTo>
                  <a:pt x="33929" y="411"/>
                </a:lnTo>
                <a:lnTo>
                  <a:pt x="33929" y="411"/>
                </a:lnTo>
                <a:lnTo>
                  <a:pt x="33922" y="377"/>
                </a:lnTo>
                <a:lnTo>
                  <a:pt x="33916" y="341"/>
                </a:lnTo>
                <a:lnTo>
                  <a:pt x="33911" y="306"/>
                </a:lnTo>
                <a:lnTo>
                  <a:pt x="33908" y="271"/>
                </a:lnTo>
                <a:lnTo>
                  <a:pt x="33905" y="236"/>
                </a:lnTo>
                <a:lnTo>
                  <a:pt x="33907" y="202"/>
                </a:lnTo>
                <a:lnTo>
                  <a:pt x="33908" y="184"/>
                </a:lnTo>
                <a:lnTo>
                  <a:pt x="33910" y="166"/>
                </a:lnTo>
                <a:lnTo>
                  <a:pt x="33912" y="148"/>
                </a:lnTo>
                <a:lnTo>
                  <a:pt x="33916" y="130"/>
                </a:lnTo>
                <a:lnTo>
                  <a:pt x="33916" y="130"/>
                </a:lnTo>
                <a:lnTo>
                  <a:pt x="33898" y="190"/>
                </a:lnTo>
                <a:lnTo>
                  <a:pt x="33880" y="249"/>
                </a:lnTo>
                <a:lnTo>
                  <a:pt x="33872" y="280"/>
                </a:lnTo>
                <a:lnTo>
                  <a:pt x="33865" y="309"/>
                </a:lnTo>
                <a:lnTo>
                  <a:pt x="33859" y="339"/>
                </a:lnTo>
                <a:lnTo>
                  <a:pt x="33853" y="369"/>
                </a:lnTo>
                <a:lnTo>
                  <a:pt x="33853" y="369"/>
                </a:lnTo>
                <a:lnTo>
                  <a:pt x="33821" y="251"/>
                </a:lnTo>
                <a:lnTo>
                  <a:pt x="33821" y="251"/>
                </a:lnTo>
                <a:lnTo>
                  <a:pt x="33822" y="269"/>
                </a:lnTo>
                <a:lnTo>
                  <a:pt x="33822" y="287"/>
                </a:lnTo>
                <a:lnTo>
                  <a:pt x="33821" y="321"/>
                </a:lnTo>
                <a:lnTo>
                  <a:pt x="33818" y="357"/>
                </a:lnTo>
                <a:lnTo>
                  <a:pt x="33813" y="391"/>
                </a:lnTo>
                <a:lnTo>
                  <a:pt x="33806" y="426"/>
                </a:lnTo>
                <a:lnTo>
                  <a:pt x="33797" y="461"/>
                </a:lnTo>
                <a:lnTo>
                  <a:pt x="33781" y="531"/>
                </a:lnTo>
                <a:lnTo>
                  <a:pt x="33781" y="531"/>
                </a:lnTo>
                <a:lnTo>
                  <a:pt x="33771" y="491"/>
                </a:lnTo>
                <a:lnTo>
                  <a:pt x="33760" y="450"/>
                </a:lnTo>
                <a:lnTo>
                  <a:pt x="33760" y="450"/>
                </a:lnTo>
                <a:lnTo>
                  <a:pt x="33756" y="436"/>
                </a:lnTo>
                <a:lnTo>
                  <a:pt x="33755" y="429"/>
                </a:lnTo>
                <a:lnTo>
                  <a:pt x="33754" y="423"/>
                </a:lnTo>
                <a:lnTo>
                  <a:pt x="33754" y="423"/>
                </a:lnTo>
                <a:lnTo>
                  <a:pt x="33752" y="420"/>
                </a:lnTo>
                <a:lnTo>
                  <a:pt x="33752" y="420"/>
                </a:lnTo>
                <a:lnTo>
                  <a:pt x="33752" y="415"/>
                </a:lnTo>
                <a:lnTo>
                  <a:pt x="33752" y="415"/>
                </a:lnTo>
                <a:lnTo>
                  <a:pt x="33725" y="298"/>
                </a:lnTo>
                <a:lnTo>
                  <a:pt x="33725" y="298"/>
                </a:lnTo>
                <a:lnTo>
                  <a:pt x="33720" y="273"/>
                </a:lnTo>
                <a:lnTo>
                  <a:pt x="33718" y="247"/>
                </a:lnTo>
                <a:lnTo>
                  <a:pt x="33716" y="220"/>
                </a:lnTo>
                <a:lnTo>
                  <a:pt x="33714" y="196"/>
                </a:lnTo>
                <a:lnTo>
                  <a:pt x="33714" y="170"/>
                </a:lnTo>
                <a:lnTo>
                  <a:pt x="33717" y="143"/>
                </a:lnTo>
                <a:lnTo>
                  <a:pt x="33720" y="119"/>
                </a:lnTo>
                <a:lnTo>
                  <a:pt x="33725" y="92"/>
                </a:lnTo>
                <a:lnTo>
                  <a:pt x="33725" y="92"/>
                </a:lnTo>
                <a:lnTo>
                  <a:pt x="33707" y="146"/>
                </a:lnTo>
                <a:lnTo>
                  <a:pt x="33691" y="200"/>
                </a:lnTo>
                <a:lnTo>
                  <a:pt x="33676" y="254"/>
                </a:lnTo>
                <a:lnTo>
                  <a:pt x="33669" y="281"/>
                </a:lnTo>
                <a:lnTo>
                  <a:pt x="33665" y="308"/>
                </a:lnTo>
                <a:lnTo>
                  <a:pt x="33660" y="335"/>
                </a:lnTo>
                <a:lnTo>
                  <a:pt x="33656" y="363"/>
                </a:lnTo>
                <a:lnTo>
                  <a:pt x="33655" y="390"/>
                </a:lnTo>
                <a:lnTo>
                  <a:pt x="33654" y="418"/>
                </a:lnTo>
                <a:lnTo>
                  <a:pt x="33655" y="446"/>
                </a:lnTo>
                <a:lnTo>
                  <a:pt x="33658" y="473"/>
                </a:lnTo>
                <a:lnTo>
                  <a:pt x="33661" y="501"/>
                </a:lnTo>
                <a:lnTo>
                  <a:pt x="33667" y="530"/>
                </a:lnTo>
                <a:lnTo>
                  <a:pt x="33667" y="530"/>
                </a:lnTo>
                <a:lnTo>
                  <a:pt x="33663" y="546"/>
                </a:lnTo>
                <a:lnTo>
                  <a:pt x="33663" y="546"/>
                </a:lnTo>
                <a:lnTo>
                  <a:pt x="33659" y="523"/>
                </a:lnTo>
                <a:lnTo>
                  <a:pt x="33653" y="499"/>
                </a:lnTo>
                <a:lnTo>
                  <a:pt x="33646" y="474"/>
                </a:lnTo>
                <a:lnTo>
                  <a:pt x="33639" y="450"/>
                </a:lnTo>
                <a:lnTo>
                  <a:pt x="33639" y="450"/>
                </a:lnTo>
                <a:lnTo>
                  <a:pt x="33635" y="436"/>
                </a:lnTo>
                <a:lnTo>
                  <a:pt x="33634" y="429"/>
                </a:lnTo>
                <a:lnTo>
                  <a:pt x="33634" y="423"/>
                </a:lnTo>
                <a:lnTo>
                  <a:pt x="33634" y="423"/>
                </a:lnTo>
                <a:lnTo>
                  <a:pt x="33633" y="420"/>
                </a:lnTo>
                <a:lnTo>
                  <a:pt x="33630" y="417"/>
                </a:lnTo>
                <a:lnTo>
                  <a:pt x="33629" y="415"/>
                </a:lnTo>
                <a:lnTo>
                  <a:pt x="33628" y="411"/>
                </a:lnTo>
                <a:lnTo>
                  <a:pt x="33628" y="411"/>
                </a:lnTo>
                <a:lnTo>
                  <a:pt x="33611" y="332"/>
                </a:lnTo>
                <a:lnTo>
                  <a:pt x="33603" y="292"/>
                </a:lnTo>
                <a:lnTo>
                  <a:pt x="33598" y="252"/>
                </a:lnTo>
                <a:lnTo>
                  <a:pt x="33595" y="212"/>
                </a:lnTo>
                <a:lnTo>
                  <a:pt x="33593" y="192"/>
                </a:lnTo>
                <a:lnTo>
                  <a:pt x="33593" y="172"/>
                </a:lnTo>
                <a:lnTo>
                  <a:pt x="33595" y="152"/>
                </a:lnTo>
                <a:lnTo>
                  <a:pt x="33597" y="133"/>
                </a:lnTo>
                <a:lnTo>
                  <a:pt x="33601" y="113"/>
                </a:lnTo>
                <a:lnTo>
                  <a:pt x="33604" y="92"/>
                </a:lnTo>
                <a:lnTo>
                  <a:pt x="33604" y="92"/>
                </a:lnTo>
                <a:lnTo>
                  <a:pt x="33588" y="145"/>
                </a:lnTo>
                <a:lnTo>
                  <a:pt x="33571" y="196"/>
                </a:lnTo>
                <a:lnTo>
                  <a:pt x="33557" y="248"/>
                </a:lnTo>
                <a:lnTo>
                  <a:pt x="33551" y="274"/>
                </a:lnTo>
                <a:lnTo>
                  <a:pt x="33545" y="300"/>
                </a:lnTo>
                <a:lnTo>
                  <a:pt x="33545" y="300"/>
                </a:lnTo>
                <a:lnTo>
                  <a:pt x="33514" y="175"/>
                </a:lnTo>
                <a:lnTo>
                  <a:pt x="33514" y="175"/>
                </a:lnTo>
                <a:lnTo>
                  <a:pt x="33516" y="205"/>
                </a:lnTo>
                <a:lnTo>
                  <a:pt x="33516" y="234"/>
                </a:lnTo>
                <a:lnTo>
                  <a:pt x="33514" y="262"/>
                </a:lnTo>
                <a:lnTo>
                  <a:pt x="33512" y="290"/>
                </a:lnTo>
                <a:lnTo>
                  <a:pt x="33508" y="319"/>
                </a:lnTo>
                <a:lnTo>
                  <a:pt x="33503" y="347"/>
                </a:lnTo>
                <a:lnTo>
                  <a:pt x="33491" y="404"/>
                </a:lnTo>
                <a:lnTo>
                  <a:pt x="33491" y="404"/>
                </a:lnTo>
                <a:lnTo>
                  <a:pt x="33490" y="401"/>
                </a:lnTo>
                <a:lnTo>
                  <a:pt x="33490" y="401"/>
                </a:lnTo>
                <a:lnTo>
                  <a:pt x="33474" y="309"/>
                </a:lnTo>
                <a:lnTo>
                  <a:pt x="33467" y="263"/>
                </a:lnTo>
                <a:lnTo>
                  <a:pt x="33461" y="218"/>
                </a:lnTo>
                <a:lnTo>
                  <a:pt x="33457" y="172"/>
                </a:lnTo>
                <a:lnTo>
                  <a:pt x="33456" y="149"/>
                </a:lnTo>
                <a:lnTo>
                  <a:pt x="33457" y="126"/>
                </a:lnTo>
                <a:lnTo>
                  <a:pt x="33457" y="103"/>
                </a:lnTo>
                <a:lnTo>
                  <a:pt x="33459" y="81"/>
                </a:lnTo>
                <a:lnTo>
                  <a:pt x="33463" y="57"/>
                </a:lnTo>
                <a:lnTo>
                  <a:pt x="33468" y="34"/>
                </a:lnTo>
                <a:lnTo>
                  <a:pt x="33468" y="34"/>
                </a:lnTo>
                <a:lnTo>
                  <a:pt x="33452" y="88"/>
                </a:lnTo>
                <a:lnTo>
                  <a:pt x="33437" y="142"/>
                </a:lnTo>
                <a:lnTo>
                  <a:pt x="33424" y="196"/>
                </a:lnTo>
                <a:lnTo>
                  <a:pt x="33412" y="250"/>
                </a:lnTo>
                <a:lnTo>
                  <a:pt x="33412" y="250"/>
                </a:lnTo>
                <a:lnTo>
                  <a:pt x="33394" y="175"/>
                </a:lnTo>
                <a:lnTo>
                  <a:pt x="33394" y="175"/>
                </a:lnTo>
                <a:lnTo>
                  <a:pt x="33395" y="199"/>
                </a:lnTo>
                <a:lnTo>
                  <a:pt x="33395" y="222"/>
                </a:lnTo>
                <a:lnTo>
                  <a:pt x="33394" y="244"/>
                </a:lnTo>
                <a:lnTo>
                  <a:pt x="33393" y="268"/>
                </a:lnTo>
                <a:lnTo>
                  <a:pt x="33391" y="290"/>
                </a:lnTo>
                <a:lnTo>
                  <a:pt x="33388" y="313"/>
                </a:lnTo>
                <a:lnTo>
                  <a:pt x="33380" y="359"/>
                </a:lnTo>
                <a:lnTo>
                  <a:pt x="33371" y="404"/>
                </a:lnTo>
                <a:lnTo>
                  <a:pt x="33361" y="449"/>
                </a:lnTo>
                <a:lnTo>
                  <a:pt x="33350" y="495"/>
                </a:lnTo>
                <a:lnTo>
                  <a:pt x="33341" y="542"/>
                </a:lnTo>
                <a:lnTo>
                  <a:pt x="33341" y="542"/>
                </a:lnTo>
                <a:lnTo>
                  <a:pt x="33341" y="545"/>
                </a:lnTo>
                <a:lnTo>
                  <a:pt x="33341" y="545"/>
                </a:lnTo>
                <a:lnTo>
                  <a:pt x="33336" y="509"/>
                </a:lnTo>
                <a:lnTo>
                  <a:pt x="33329" y="471"/>
                </a:lnTo>
                <a:lnTo>
                  <a:pt x="33321" y="433"/>
                </a:lnTo>
                <a:lnTo>
                  <a:pt x="33310" y="396"/>
                </a:lnTo>
                <a:lnTo>
                  <a:pt x="33310" y="396"/>
                </a:lnTo>
                <a:lnTo>
                  <a:pt x="33310" y="395"/>
                </a:lnTo>
                <a:lnTo>
                  <a:pt x="33310" y="395"/>
                </a:lnTo>
                <a:lnTo>
                  <a:pt x="33304" y="367"/>
                </a:lnTo>
                <a:lnTo>
                  <a:pt x="33304" y="367"/>
                </a:lnTo>
                <a:lnTo>
                  <a:pt x="33304" y="365"/>
                </a:lnTo>
                <a:lnTo>
                  <a:pt x="33304" y="365"/>
                </a:lnTo>
                <a:lnTo>
                  <a:pt x="33304" y="362"/>
                </a:lnTo>
                <a:lnTo>
                  <a:pt x="33304" y="362"/>
                </a:lnTo>
                <a:lnTo>
                  <a:pt x="33303" y="360"/>
                </a:lnTo>
                <a:lnTo>
                  <a:pt x="33303" y="360"/>
                </a:lnTo>
                <a:lnTo>
                  <a:pt x="33303" y="348"/>
                </a:lnTo>
                <a:lnTo>
                  <a:pt x="33303" y="348"/>
                </a:lnTo>
                <a:lnTo>
                  <a:pt x="33272" y="204"/>
                </a:lnTo>
                <a:lnTo>
                  <a:pt x="33272" y="204"/>
                </a:lnTo>
                <a:lnTo>
                  <a:pt x="33270" y="178"/>
                </a:lnTo>
                <a:lnTo>
                  <a:pt x="33267" y="153"/>
                </a:lnTo>
                <a:lnTo>
                  <a:pt x="33265" y="128"/>
                </a:lnTo>
                <a:lnTo>
                  <a:pt x="33265" y="102"/>
                </a:lnTo>
                <a:lnTo>
                  <a:pt x="33266" y="77"/>
                </a:lnTo>
                <a:lnTo>
                  <a:pt x="33267" y="51"/>
                </a:lnTo>
                <a:lnTo>
                  <a:pt x="33271" y="25"/>
                </a:lnTo>
                <a:lnTo>
                  <a:pt x="33276" y="0"/>
                </a:lnTo>
                <a:lnTo>
                  <a:pt x="33276" y="0"/>
                </a:lnTo>
                <a:lnTo>
                  <a:pt x="33258" y="59"/>
                </a:lnTo>
                <a:lnTo>
                  <a:pt x="33241" y="117"/>
                </a:lnTo>
                <a:lnTo>
                  <a:pt x="33227" y="177"/>
                </a:lnTo>
                <a:lnTo>
                  <a:pt x="33221" y="207"/>
                </a:lnTo>
                <a:lnTo>
                  <a:pt x="33215" y="237"/>
                </a:lnTo>
                <a:lnTo>
                  <a:pt x="33210" y="267"/>
                </a:lnTo>
                <a:lnTo>
                  <a:pt x="33208" y="296"/>
                </a:lnTo>
                <a:lnTo>
                  <a:pt x="33206" y="327"/>
                </a:lnTo>
                <a:lnTo>
                  <a:pt x="33204" y="357"/>
                </a:lnTo>
                <a:lnTo>
                  <a:pt x="33206" y="388"/>
                </a:lnTo>
                <a:lnTo>
                  <a:pt x="33207" y="417"/>
                </a:lnTo>
                <a:lnTo>
                  <a:pt x="33212" y="448"/>
                </a:lnTo>
                <a:lnTo>
                  <a:pt x="33216" y="479"/>
                </a:lnTo>
                <a:lnTo>
                  <a:pt x="33216" y="479"/>
                </a:lnTo>
                <a:lnTo>
                  <a:pt x="33213" y="498"/>
                </a:lnTo>
                <a:lnTo>
                  <a:pt x="33213" y="498"/>
                </a:lnTo>
                <a:lnTo>
                  <a:pt x="33208" y="472"/>
                </a:lnTo>
                <a:lnTo>
                  <a:pt x="33203" y="447"/>
                </a:lnTo>
                <a:lnTo>
                  <a:pt x="33196" y="421"/>
                </a:lnTo>
                <a:lnTo>
                  <a:pt x="33189" y="396"/>
                </a:lnTo>
                <a:lnTo>
                  <a:pt x="33189" y="396"/>
                </a:lnTo>
                <a:lnTo>
                  <a:pt x="33186" y="380"/>
                </a:lnTo>
                <a:lnTo>
                  <a:pt x="33184" y="372"/>
                </a:lnTo>
                <a:lnTo>
                  <a:pt x="33184" y="365"/>
                </a:lnTo>
                <a:lnTo>
                  <a:pt x="33184" y="365"/>
                </a:lnTo>
                <a:lnTo>
                  <a:pt x="33183" y="362"/>
                </a:lnTo>
                <a:lnTo>
                  <a:pt x="33182" y="358"/>
                </a:lnTo>
                <a:lnTo>
                  <a:pt x="33180" y="356"/>
                </a:lnTo>
                <a:lnTo>
                  <a:pt x="33178" y="352"/>
                </a:lnTo>
                <a:lnTo>
                  <a:pt x="33178" y="352"/>
                </a:lnTo>
                <a:lnTo>
                  <a:pt x="33162" y="264"/>
                </a:lnTo>
                <a:lnTo>
                  <a:pt x="33154" y="220"/>
                </a:lnTo>
                <a:lnTo>
                  <a:pt x="33149" y="177"/>
                </a:lnTo>
                <a:lnTo>
                  <a:pt x="33145" y="132"/>
                </a:lnTo>
                <a:lnTo>
                  <a:pt x="33144" y="110"/>
                </a:lnTo>
                <a:lnTo>
                  <a:pt x="33144" y="88"/>
                </a:lnTo>
                <a:lnTo>
                  <a:pt x="33145" y="66"/>
                </a:lnTo>
                <a:lnTo>
                  <a:pt x="33148" y="44"/>
                </a:lnTo>
                <a:lnTo>
                  <a:pt x="33151" y="21"/>
                </a:lnTo>
                <a:lnTo>
                  <a:pt x="33155" y="0"/>
                </a:lnTo>
                <a:lnTo>
                  <a:pt x="33155" y="0"/>
                </a:lnTo>
                <a:lnTo>
                  <a:pt x="33138" y="57"/>
                </a:lnTo>
                <a:lnTo>
                  <a:pt x="33123" y="114"/>
                </a:lnTo>
                <a:lnTo>
                  <a:pt x="33107" y="172"/>
                </a:lnTo>
                <a:lnTo>
                  <a:pt x="33101" y="200"/>
                </a:lnTo>
                <a:lnTo>
                  <a:pt x="33097" y="230"/>
                </a:lnTo>
                <a:lnTo>
                  <a:pt x="33097" y="230"/>
                </a:lnTo>
                <a:lnTo>
                  <a:pt x="33065" y="92"/>
                </a:lnTo>
                <a:lnTo>
                  <a:pt x="33065" y="92"/>
                </a:lnTo>
                <a:lnTo>
                  <a:pt x="33067" y="121"/>
                </a:lnTo>
                <a:lnTo>
                  <a:pt x="33067" y="149"/>
                </a:lnTo>
                <a:lnTo>
                  <a:pt x="33066" y="179"/>
                </a:lnTo>
                <a:lnTo>
                  <a:pt x="33063" y="207"/>
                </a:lnTo>
                <a:lnTo>
                  <a:pt x="33060" y="236"/>
                </a:lnTo>
                <a:lnTo>
                  <a:pt x="33056" y="264"/>
                </a:lnTo>
                <a:lnTo>
                  <a:pt x="33047" y="322"/>
                </a:lnTo>
                <a:lnTo>
                  <a:pt x="33047" y="322"/>
                </a:lnTo>
                <a:lnTo>
                  <a:pt x="33047" y="296"/>
                </a:lnTo>
                <a:lnTo>
                  <a:pt x="33048" y="270"/>
                </a:lnTo>
                <a:lnTo>
                  <a:pt x="33052" y="243"/>
                </a:lnTo>
                <a:lnTo>
                  <a:pt x="33057" y="217"/>
                </a:lnTo>
                <a:lnTo>
                  <a:pt x="33057" y="217"/>
                </a:lnTo>
                <a:lnTo>
                  <a:pt x="33042" y="260"/>
                </a:lnTo>
                <a:lnTo>
                  <a:pt x="33028" y="302"/>
                </a:lnTo>
                <a:lnTo>
                  <a:pt x="33015" y="345"/>
                </a:lnTo>
                <a:lnTo>
                  <a:pt x="33004" y="388"/>
                </a:lnTo>
                <a:lnTo>
                  <a:pt x="33004" y="388"/>
                </a:lnTo>
                <a:lnTo>
                  <a:pt x="32998" y="351"/>
                </a:lnTo>
                <a:lnTo>
                  <a:pt x="32991" y="314"/>
                </a:lnTo>
                <a:lnTo>
                  <a:pt x="32991" y="314"/>
                </a:lnTo>
                <a:lnTo>
                  <a:pt x="32991" y="301"/>
                </a:lnTo>
                <a:lnTo>
                  <a:pt x="32991" y="301"/>
                </a:lnTo>
                <a:lnTo>
                  <a:pt x="32945" y="92"/>
                </a:lnTo>
                <a:lnTo>
                  <a:pt x="32945" y="92"/>
                </a:lnTo>
                <a:lnTo>
                  <a:pt x="32946" y="113"/>
                </a:lnTo>
                <a:lnTo>
                  <a:pt x="32946" y="134"/>
                </a:lnTo>
                <a:lnTo>
                  <a:pt x="32945" y="174"/>
                </a:lnTo>
                <a:lnTo>
                  <a:pt x="32942" y="216"/>
                </a:lnTo>
                <a:lnTo>
                  <a:pt x="32936" y="256"/>
                </a:lnTo>
                <a:lnTo>
                  <a:pt x="32931" y="298"/>
                </a:lnTo>
                <a:lnTo>
                  <a:pt x="32922" y="339"/>
                </a:lnTo>
                <a:lnTo>
                  <a:pt x="32907" y="421"/>
                </a:lnTo>
                <a:lnTo>
                  <a:pt x="32907" y="421"/>
                </a:lnTo>
                <a:lnTo>
                  <a:pt x="32901" y="378"/>
                </a:lnTo>
                <a:lnTo>
                  <a:pt x="32894" y="334"/>
                </a:lnTo>
                <a:lnTo>
                  <a:pt x="32894" y="334"/>
                </a:lnTo>
                <a:lnTo>
                  <a:pt x="32894" y="321"/>
                </a:lnTo>
                <a:lnTo>
                  <a:pt x="32894" y="321"/>
                </a:lnTo>
                <a:lnTo>
                  <a:pt x="32864" y="181"/>
                </a:lnTo>
                <a:lnTo>
                  <a:pt x="32864" y="181"/>
                </a:lnTo>
                <a:lnTo>
                  <a:pt x="32865" y="175"/>
                </a:lnTo>
                <a:lnTo>
                  <a:pt x="32865" y="175"/>
                </a:lnTo>
                <a:lnTo>
                  <a:pt x="32864" y="180"/>
                </a:lnTo>
                <a:lnTo>
                  <a:pt x="32864" y="180"/>
                </a:lnTo>
                <a:lnTo>
                  <a:pt x="32846" y="95"/>
                </a:lnTo>
                <a:lnTo>
                  <a:pt x="32846" y="95"/>
                </a:lnTo>
                <a:lnTo>
                  <a:pt x="32848" y="132"/>
                </a:lnTo>
                <a:lnTo>
                  <a:pt x="32848" y="168"/>
                </a:lnTo>
                <a:lnTo>
                  <a:pt x="32846" y="204"/>
                </a:lnTo>
                <a:lnTo>
                  <a:pt x="32843" y="239"/>
                </a:lnTo>
                <a:lnTo>
                  <a:pt x="32843" y="239"/>
                </a:lnTo>
                <a:lnTo>
                  <a:pt x="32831" y="274"/>
                </a:lnTo>
                <a:lnTo>
                  <a:pt x="32821" y="308"/>
                </a:lnTo>
                <a:lnTo>
                  <a:pt x="32812" y="341"/>
                </a:lnTo>
                <a:lnTo>
                  <a:pt x="32805" y="376"/>
                </a:lnTo>
                <a:lnTo>
                  <a:pt x="32799" y="410"/>
                </a:lnTo>
                <a:lnTo>
                  <a:pt x="32795" y="445"/>
                </a:lnTo>
                <a:lnTo>
                  <a:pt x="32794" y="479"/>
                </a:lnTo>
                <a:lnTo>
                  <a:pt x="32795" y="497"/>
                </a:lnTo>
                <a:lnTo>
                  <a:pt x="32797" y="513"/>
                </a:lnTo>
                <a:lnTo>
                  <a:pt x="32797" y="513"/>
                </a:lnTo>
                <a:lnTo>
                  <a:pt x="32794" y="530"/>
                </a:lnTo>
                <a:lnTo>
                  <a:pt x="32794" y="530"/>
                </a:lnTo>
                <a:lnTo>
                  <a:pt x="32793" y="541"/>
                </a:lnTo>
                <a:lnTo>
                  <a:pt x="32793" y="541"/>
                </a:lnTo>
                <a:lnTo>
                  <a:pt x="32786" y="520"/>
                </a:lnTo>
                <a:lnTo>
                  <a:pt x="32779" y="500"/>
                </a:lnTo>
                <a:lnTo>
                  <a:pt x="32779" y="500"/>
                </a:lnTo>
                <a:lnTo>
                  <a:pt x="32775" y="487"/>
                </a:lnTo>
                <a:lnTo>
                  <a:pt x="32774" y="481"/>
                </a:lnTo>
                <a:lnTo>
                  <a:pt x="32774" y="475"/>
                </a:lnTo>
                <a:lnTo>
                  <a:pt x="32774" y="475"/>
                </a:lnTo>
                <a:lnTo>
                  <a:pt x="32773" y="473"/>
                </a:lnTo>
                <a:lnTo>
                  <a:pt x="32772" y="471"/>
                </a:lnTo>
                <a:lnTo>
                  <a:pt x="32769" y="467"/>
                </a:lnTo>
                <a:lnTo>
                  <a:pt x="32769" y="465"/>
                </a:lnTo>
                <a:lnTo>
                  <a:pt x="32769" y="465"/>
                </a:lnTo>
                <a:lnTo>
                  <a:pt x="32751" y="392"/>
                </a:lnTo>
                <a:lnTo>
                  <a:pt x="32744" y="357"/>
                </a:lnTo>
                <a:lnTo>
                  <a:pt x="32738" y="320"/>
                </a:lnTo>
                <a:lnTo>
                  <a:pt x="32735" y="284"/>
                </a:lnTo>
                <a:lnTo>
                  <a:pt x="32734" y="267"/>
                </a:lnTo>
                <a:lnTo>
                  <a:pt x="32735" y="248"/>
                </a:lnTo>
                <a:lnTo>
                  <a:pt x="32736" y="230"/>
                </a:lnTo>
                <a:lnTo>
                  <a:pt x="32737" y="212"/>
                </a:lnTo>
                <a:lnTo>
                  <a:pt x="32741" y="193"/>
                </a:lnTo>
                <a:lnTo>
                  <a:pt x="32746" y="175"/>
                </a:lnTo>
                <a:lnTo>
                  <a:pt x="32746" y="175"/>
                </a:lnTo>
                <a:lnTo>
                  <a:pt x="32723" y="236"/>
                </a:lnTo>
                <a:lnTo>
                  <a:pt x="32714" y="267"/>
                </a:lnTo>
                <a:lnTo>
                  <a:pt x="32704" y="296"/>
                </a:lnTo>
                <a:lnTo>
                  <a:pt x="32704" y="296"/>
                </a:lnTo>
                <a:lnTo>
                  <a:pt x="32702" y="288"/>
                </a:lnTo>
                <a:lnTo>
                  <a:pt x="32702" y="288"/>
                </a:lnTo>
                <a:lnTo>
                  <a:pt x="32702" y="276"/>
                </a:lnTo>
                <a:lnTo>
                  <a:pt x="32702" y="276"/>
                </a:lnTo>
                <a:lnTo>
                  <a:pt x="32655" y="58"/>
                </a:lnTo>
                <a:lnTo>
                  <a:pt x="32655" y="58"/>
                </a:lnTo>
                <a:lnTo>
                  <a:pt x="32657" y="82"/>
                </a:lnTo>
                <a:lnTo>
                  <a:pt x="32657" y="104"/>
                </a:lnTo>
                <a:lnTo>
                  <a:pt x="32657" y="128"/>
                </a:lnTo>
                <a:lnTo>
                  <a:pt x="32655" y="152"/>
                </a:lnTo>
                <a:lnTo>
                  <a:pt x="32652" y="198"/>
                </a:lnTo>
                <a:lnTo>
                  <a:pt x="32645" y="244"/>
                </a:lnTo>
                <a:lnTo>
                  <a:pt x="32638" y="290"/>
                </a:lnTo>
                <a:lnTo>
                  <a:pt x="32629" y="337"/>
                </a:lnTo>
                <a:lnTo>
                  <a:pt x="32612" y="429"/>
                </a:lnTo>
                <a:lnTo>
                  <a:pt x="32612" y="429"/>
                </a:lnTo>
                <a:lnTo>
                  <a:pt x="32607" y="403"/>
                </a:lnTo>
                <a:lnTo>
                  <a:pt x="32602" y="376"/>
                </a:lnTo>
                <a:lnTo>
                  <a:pt x="32598" y="350"/>
                </a:lnTo>
                <a:lnTo>
                  <a:pt x="32597" y="324"/>
                </a:lnTo>
                <a:lnTo>
                  <a:pt x="32597" y="296"/>
                </a:lnTo>
                <a:lnTo>
                  <a:pt x="32598" y="270"/>
                </a:lnTo>
                <a:lnTo>
                  <a:pt x="32602" y="244"/>
                </a:lnTo>
                <a:lnTo>
                  <a:pt x="32608" y="217"/>
                </a:lnTo>
                <a:lnTo>
                  <a:pt x="32608" y="217"/>
                </a:lnTo>
                <a:lnTo>
                  <a:pt x="32582" y="292"/>
                </a:lnTo>
                <a:lnTo>
                  <a:pt x="32582" y="292"/>
                </a:lnTo>
                <a:lnTo>
                  <a:pt x="32582" y="288"/>
                </a:lnTo>
                <a:lnTo>
                  <a:pt x="32582" y="288"/>
                </a:lnTo>
                <a:lnTo>
                  <a:pt x="32582" y="276"/>
                </a:lnTo>
                <a:lnTo>
                  <a:pt x="32582" y="276"/>
                </a:lnTo>
                <a:lnTo>
                  <a:pt x="32534" y="58"/>
                </a:lnTo>
                <a:lnTo>
                  <a:pt x="32534" y="58"/>
                </a:lnTo>
                <a:lnTo>
                  <a:pt x="32536" y="84"/>
                </a:lnTo>
                <a:lnTo>
                  <a:pt x="32536" y="110"/>
                </a:lnTo>
                <a:lnTo>
                  <a:pt x="32536" y="138"/>
                </a:lnTo>
                <a:lnTo>
                  <a:pt x="32534" y="164"/>
                </a:lnTo>
                <a:lnTo>
                  <a:pt x="32532" y="190"/>
                </a:lnTo>
                <a:lnTo>
                  <a:pt x="32529" y="216"/>
                </a:lnTo>
                <a:lnTo>
                  <a:pt x="32521" y="268"/>
                </a:lnTo>
                <a:lnTo>
                  <a:pt x="32512" y="320"/>
                </a:lnTo>
                <a:lnTo>
                  <a:pt x="32501" y="372"/>
                </a:lnTo>
                <a:lnTo>
                  <a:pt x="32492" y="424"/>
                </a:lnTo>
                <a:lnTo>
                  <a:pt x="32482" y="477"/>
                </a:lnTo>
                <a:lnTo>
                  <a:pt x="32482" y="477"/>
                </a:lnTo>
                <a:lnTo>
                  <a:pt x="32479" y="501"/>
                </a:lnTo>
                <a:lnTo>
                  <a:pt x="32476" y="526"/>
                </a:lnTo>
                <a:lnTo>
                  <a:pt x="32473" y="575"/>
                </a:lnTo>
                <a:lnTo>
                  <a:pt x="32473" y="575"/>
                </a:lnTo>
                <a:lnTo>
                  <a:pt x="32473" y="575"/>
                </a:lnTo>
                <a:lnTo>
                  <a:pt x="32463" y="538"/>
                </a:lnTo>
                <a:lnTo>
                  <a:pt x="32450" y="500"/>
                </a:lnTo>
                <a:lnTo>
                  <a:pt x="32450" y="500"/>
                </a:lnTo>
                <a:lnTo>
                  <a:pt x="32447" y="487"/>
                </a:lnTo>
                <a:lnTo>
                  <a:pt x="32446" y="481"/>
                </a:lnTo>
                <a:lnTo>
                  <a:pt x="32446" y="475"/>
                </a:lnTo>
                <a:lnTo>
                  <a:pt x="32446" y="475"/>
                </a:lnTo>
                <a:lnTo>
                  <a:pt x="32444" y="473"/>
                </a:lnTo>
                <a:lnTo>
                  <a:pt x="32443" y="471"/>
                </a:lnTo>
                <a:lnTo>
                  <a:pt x="32443" y="471"/>
                </a:lnTo>
                <a:lnTo>
                  <a:pt x="32423" y="394"/>
                </a:lnTo>
                <a:lnTo>
                  <a:pt x="32423" y="394"/>
                </a:lnTo>
                <a:lnTo>
                  <a:pt x="32417" y="366"/>
                </a:lnTo>
                <a:lnTo>
                  <a:pt x="32412" y="339"/>
                </a:lnTo>
                <a:lnTo>
                  <a:pt x="32409" y="312"/>
                </a:lnTo>
                <a:lnTo>
                  <a:pt x="32406" y="284"/>
                </a:lnTo>
                <a:lnTo>
                  <a:pt x="32405" y="257"/>
                </a:lnTo>
                <a:lnTo>
                  <a:pt x="32406" y="230"/>
                </a:lnTo>
                <a:lnTo>
                  <a:pt x="32410" y="203"/>
                </a:lnTo>
                <a:lnTo>
                  <a:pt x="32416" y="175"/>
                </a:lnTo>
                <a:lnTo>
                  <a:pt x="32416" y="175"/>
                </a:lnTo>
                <a:lnTo>
                  <a:pt x="32398" y="225"/>
                </a:lnTo>
                <a:lnTo>
                  <a:pt x="32381" y="274"/>
                </a:lnTo>
                <a:lnTo>
                  <a:pt x="32367" y="324"/>
                </a:lnTo>
                <a:lnTo>
                  <a:pt x="32361" y="348"/>
                </a:lnTo>
                <a:lnTo>
                  <a:pt x="32355" y="373"/>
                </a:lnTo>
                <a:lnTo>
                  <a:pt x="32351" y="398"/>
                </a:lnTo>
                <a:lnTo>
                  <a:pt x="32348" y="423"/>
                </a:lnTo>
                <a:lnTo>
                  <a:pt x="32346" y="448"/>
                </a:lnTo>
                <a:lnTo>
                  <a:pt x="32345" y="473"/>
                </a:lnTo>
                <a:lnTo>
                  <a:pt x="32346" y="499"/>
                </a:lnTo>
                <a:lnTo>
                  <a:pt x="32348" y="524"/>
                </a:lnTo>
                <a:lnTo>
                  <a:pt x="32353" y="550"/>
                </a:lnTo>
                <a:lnTo>
                  <a:pt x="32359" y="575"/>
                </a:lnTo>
                <a:lnTo>
                  <a:pt x="32359" y="575"/>
                </a:lnTo>
                <a:lnTo>
                  <a:pt x="32359" y="575"/>
                </a:lnTo>
                <a:lnTo>
                  <a:pt x="32352" y="575"/>
                </a:lnTo>
                <a:lnTo>
                  <a:pt x="32352" y="575"/>
                </a:lnTo>
                <a:lnTo>
                  <a:pt x="32342" y="538"/>
                </a:lnTo>
                <a:lnTo>
                  <a:pt x="32329" y="500"/>
                </a:lnTo>
                <a:lnTo>
                  <a:pt x="32329" y="500"/>
                </a:lnTo>
                <a:lnTo>
                  <a:pt x="32326" y="487"/>
                </a:lnTo>
                <a:lnTo>
                  <a:pt x="32325" y="481"/>
                </a:lnTo>
                <a:lnTo>
                  <a:pt x="32325" y="475"/>
                </a:lnTo>
                <a:lnTo>
                  <a:pt x="32325" y="475"/>
                </a:lnTo>
                <a:lnTo>
                  <a:pt x="32323" y="473"/>
                </a:lnTo>
                <a:lnTo>
                  <a:pt x="32322" y="471"/>
                </a:lnTo>
                <a:lnTo>
                  <a:pt x="32320" y="467"/>
                </a:lnTo>
                <a:lnTo>
                  <a:pt x="32320" y="465"/>
                </a:lnTo>
                <a:lnTo>
                  <a:pt x="32320" y="465"/>
                </a:lnTo>
                <a:lnTo>
                  <a:pt x="32302" y="392"/>
                </a:lnTo>
                <a:lnTo>
                  <a:pt x="32295" y="357"/>
                </a:lnTo>
                <a:lnTo>
                  <a:pt x="32289" y="320"/>
                </a:lnTo>
                <a:lnTo>
                  <a:pt x="32285" y="284"/>
                </a:lnTo>
                <a:lnTo>
                  <a:pt x="32285" y="267"/>
                </a:lnTo>
                <a:lnTo>
                  <a:pt x="32285" y="248"/>
                </a:lnTo>
                <a:lnTo>
                  <a:pt x="32287" y="230"/>
                </a:lnTo>
                <a:lnTo>
                  <a:pt x="32288" y="212"/>
                </a:lnTo>
                <a:lnTo>
                  <a:pt x="32291" y="193"/>
                </a:lnTo>
                <a:lnTo>
                  <a:pt x="32296" y="175"/>
                </a:lnTo>
                <a:lnTo>
                  <a:pt x="32296" y="175"/>
                </a:lnTo>
                <a:lnTo>
                  <a:pt x="32278" y="223"/>
                </a:lnTo>
                <a:lnTo>
                  <a:pt x="32263" y="270"/>
                </a:lnTo>
                <a:lnTo>
                  <a:pt x="32249" y="316"/>
                </a:lnTo>
                <a:lnTo>
                  <a:pt x="32243" y="340"/>
                </a:lnTo>
                <a:lnTo>
                  <a:pt x="32237" y="364"/>
                </a:lnTo>
                <a:lnTo>
                  <a:pt x="32237" y="364"/>
                </a:lnTo>
                <a:lnTo>
                  <a:pt x="32206" y="251"/>
                </a:lnTo>
                <a:lnTo>
                  <a:pt x="32206" y="251"/>
                </a:lnTo>
                <a:lnTo>
                  <a:pt x="32207" y="271"/>
                </a:lnTo>
                <a:lnTo>
                  <a:pt x="32207" y="292"/>
                </a:lnTo>
                <a:lnTo>
                  <a:pt x="32207" y="312"/>
                </a:lnTo>
                <a:lnTo>
                  <a:pt x="32206" y="332"/>
                </a:lnTo>
                <a:lnTo>
                  <a:pt x="32200" y="372"/>
                </a:lnTo>
                <a:lnTo>
                  <a:pt x="32193" y="411"/>
                </a:lnTo>
                <a:lnTo>
                  <a:pt x="32193" y="411"/>
                </a:lnTo>
                <a:lnTo>
                  <a:pt x="32186" y="377"/>
                </a:lnTo>
                <a:lnTo>
                  <a:pt x="32180" y="341"/>
                </a:lnTo>
                <a:lnTo>
                  <a:pt x="32175" y="306"/>
                </a:lnTo>
                <a:lnTo>
                  <a:pt x="32172" y="271"/>
                </a:lnTo>
                <a:lnTo>
                  <a:pt x="32169" y="236"/>
                </a:lnTo>
                <a:lnTo>
                  <a:pt x="32170" y="202"/>
                </a:lnTo>
                <a:lnTo>
                  <a:pt x="32172" y="184"/>
                </a:lnTo>
                <a:lnTo>
                  <a:pt x="32174" y="166"/>
                </a:lnTo>
                <a:lnTo>
                  <a:pt x="32176" y="148"/>
                </a:lnTo>
                <a:lnTo>
                  <a:pt x="32180" y="130"/>
                </a:lnTo>
                <a:lnTo>
                  <a:pt x="32180" y="130"/>
                </a:lnTo>
                <a:lnTo>
                  <a:pt x="32162" y="190"/>
                </a:lnTo>
                <a:lnTo>
                  <a:pt x="32144" y="249"/>
                </a:lnTo>
                <a:lnTo>
                  <a:pt x="32136" y="280"/>
                </a:lnTo>
                <a:lnTo>
                  <a:pt x="32129" y="309"/>
                </a:lnTo>
                <a:lnTo>
                  <a:pt x="32123" y="339"/>
                </a:lnTo>
                <a:lnTo>
                  <a:pt x="32117" y="369"/>
                </a:lnTo>
                <a:lnTo>
                  <a:pt x="32117" y="369"/>
                </a:lnTo>
                <a:lnTo>
                  <a:pt x="32085" y="251"/>
                </a:lnTo>
                <a:lnTo>
                  <a:pt x="32085" y="251"/>
                </a:lnTo>
                <a:lnTo>
                  <a:pt x="32086" y="269"/>
                </a:lnTo>
                <a:lnTo>
                  <a:pt x="32086" y="287"/>
                </a:lnTo>
                <a:lnTo>
                  <a:pt x="32086" y="321"/>
                </a:lnTo>
                <a:lnTo>
                  <a:pt x="32083" y="357"/>
                </a:lnTo>
                <a:lnTo>
                  <a:pt x="32077" y="391"/>
                </a:lnTo>
                <a:lnTo>
                  <a:pt x="32070" y="426"/>
                </a:lnTo>
                <a:lnTo>
                  <a:pt x="32061" y="461"/>
                </a:lnTo>
                <a:lnTo>
                  <a:pt x="32045" y="531"/>
                </a:lnTo>
                <a:lnTo>
                  <a:pt x="32045" y="531"/>
                </a:lnTo>
                <a:lnTo>
                  <a:pt x="32035" y="491"/>
                </a:lnTo>
                <a:lnTo>
                  <a:pt x="32023" y="450"/>
                </a:lnTo>
                <a:lnTo>
                  <a:pt x="32023" y="450"/>
                </a:lnTo>
                <a:lnTo>
                  <a:pt x="32020" y="436"/>
                </a:lnTo>
                <a:lnTo>
                  <a:pt x="32019" y="429"/>
                </a:lnTo>
                <a:lnTo>
                  <a:pt x="32017" y="423"/>
                </a:lnTo>
                <a:lnTo>
                  <a:pt x="32017" y="423"/>
                </a:lnTo>
                <a:lnTo>
                  <a:pt x="32016" y="420"/>
                </a:lnTo>
                <a:lnTo>
                  <a:pt x="32016" y="420"/>
                </a:lnTo>
                <a:lnTo>
                  <a:pt x="32016" y="415"/>
                </a:lnTo>
                <a:lnTo>
                  <a:pt x="32016" y="415"/>
                </a:lnTo>
                <a:lnTo>
                  <a:pt x="31989" y="298"/>
                </a:lnTo>
                <a:lnTo>
                  <a:pt x="31989" y="298"/>
                </a:lnTo>
                <a:lnTo>
                  <a:pt x="31985" y="273"/>
                </a:lnTo>
                <a:lnTo>
                  <a:pt x="31982" y="247"/>
                </a:lnTo>
                <a:lnTo>
                  <a:pt x="31979" y="220"/>
                </a:lnTo>
                <a:lnTo>
                  <a:pt x="31978" y="196"/>
                </a:lnTo>
                <a:lnTo>
                  <a:pt x="31978" y="170"/>
                </a:lnTo>
                <a:lnTo>
                  <a:pt x="31981" y="143"/>
                </a:lnTo>
                <a:lnTo>
                  <a:pt x="31984" y="119"/>
                </a:lnTo>
                <a:lnTo>
                  <a:pt x="31989" y="92"/>
                </a:lnTo>
                <a:lnTo>
                  <a:pt x="31989" y="92"/>
                </a:lnTo>
                <a:lnTo>
                  <a:pt x="31971" y="146"/>
                </a:lnTo>
                <a:lnTo>
                  <a:pt x="31955" y="200"/>
                </a:lnTo>
                <a:lnTo>
                  <a:pt x="31940" y="254"/>
                </a:lnTo>
                <a:lnTo>
                  <a:pt x="31934" y="281"/>
                </a:lnTo>
                <a:lnTo>
                  <a:pt x="31928" y="308"/>
                </a:lnTo>
                <a:lnTo>
                  <a:pt x="31924" y="335"/>
                </a:lnTo>
                <a:lnTo>
                  <a:pt x="31920" y="363"/>
                </a:lnTo>
                <a:lnTo>
                  <a:pt x="31919" y="390"/>
                </a:lnTo>
                <a:lnTo>
                  <a:pt x="31918" y="418"/>
                </a:lnTo>
                <a:lnTo>
                  <a:pt x="31919" y="446"/>
                </a:lnTo>
                <a:lnTo>
                  <a:pt x="31921" y="473"/>
                </a:lnTo>
                <a:lnTo>
                  <a:pt x="31925" y="501"/>
                </a:lnTo>
                <a:lnTo>
                  <a:pt x="31931" y="530"/>
                </a:lnTo>
                <a:lnTo>
                  <a:pt x="31931" y="530"/>
                </a:lnTo>
                <a:lnTo>
                  <a:pt x="31927" y="546"/>
                </a:lnTo>
                <a:lnTo>
                  <a:pt x="31927" y="546"/>
                </a:lnTo>
                <a:lnTo>
                  <a:pt x="31923" y="523"/>
                </a:lnTo>
                <a:lnTo>
                  <a:pt x="31917" y="499"/>
                </a:lnTo>
                <a:lnTo>
                  <a:pt x="31909" y="474"/>
                </a:lnTo>
                <a:lnTo>
                  <a:pt x="31902" y="450"/>
                </a:lnTo>
                <a:lnTo>
                  <a:pt x="31902" y="450"/>
                </a:lnTo>
                <a:lnTo>
                  <a:pt x="31899" y="436"/>
                </a:lnTo>
                <a:lnTo>
                  <a:pt x="31898" y="429"/>
                </a:lnTo>
                <a:lnTo>
                  <a:pt x="31898" y="423"/>
                </a:lnTo>
                <a:lnTo>
                  <a:pt x="31898" y="423"/>
                </a:lnTo>
                <a:lnTo>
                  <a:pt x="31896" y="420"/>
                </a:lnTo>
                <a:lnTo>
                  <a:pt x="31894" y="417"/>
                </a:lnTo>
                <a:lnTo>
                  <a:pt x="31893" y="415"/>
                </a:lnTo>
                <a:lnTo>
                  <a:pt x="31892" y="411"/>
                </a:lnTo>
                <a:lnTo>
                  <a:pt x="31892" y="411"/>
                </a:lnTo>
                <a:lnTo>
                  <a:pt x="31875" y="332"/>
                </a:lnTo>
                <a:lnTo>
                  <a:pt x="31867" y="292"/>
                </a:lnTo>
                <a:lnTo>
                  <a:pt x="31862" y="252"/>
                </a:lnTo>
                <a:lnTo>
                  <a:pt x="31858" y="212"/>
                </a:lnTo>
                <a:lnTo>
                  <a:pt x="31857" y="192"/>
                </a:lnTo>
                <a:lnTo>
                  <a:pt x="31857" y="172"/>
                </a:lnTo>
                <a:lnTo>
                  <a:pt x="31858" y="152"/>
                </a:lnTo>
                <a:lnTo>
                  <a:pt x="31861" y="133"/>
                </a:lnTo>
                <a:lnTo>
                  <a:pt x="31864" y="113"/>
                </a:lnTo>
                <a:lnTo>
                  <a:pt x="31868" y="92"/>
                </a:lnTo>
                <a:lnTo>
                  <a:pt x="31868" y="92"/>
                </a:lnTo>
                <a:lnTo>
                  <a:pt x="31851" y="145"/>
                </a:lnTo>
                <a:lnTo>
                  <a:pt x="31835" y="196"/>
                </a:lnTo>
                <a:lnTo>
                  <a:pt x="31821" y="248"/>
                </a:lnTo>
                <a:lnTo>
                  <a:pt x="31815" y="274"/>
                </a:lnTo>
                <a:lnTo>
                  <a:pt x="31810" y="300"/>
                </a:lnTo>
                <a:lnTo>
                  <a:pt x="31810" y="300"/>
                </a:lnTo>
                <a:lnTo>
                  <a:pt x="31778" y="175"/>
                </a:lnTo>
                <a:lnTo>
                  <a:pt x="31778" y="175"/>
                </a:lnTo>
                <a:lnTo>
                  <a:pt x="31780" y="205"/>
                </a:lnTo>
                <a:lnTo>
                  <a:pt x="31780" y="234"/>
                </a:lnTo>
                <a:lnTo>
                  <a:pt x="31778" y="262"/>
                </a:lnTo>
                <a:lnTo>
                  <a:pt x="31775" y="290"/>
                </a:lnTo>
                <a:lnTo>
                  <a:pt x="31772" y="319"/>
                </a:lnTo>
                <a:lnTo>
                  <a:pt x="31767" y="347"/>
                </a:lnTo>
                <a:lnTo>
                  <a:pt x="31755" y="404"/>
                </a:lnTo>
                <a:lnTo>
                  <a:pt x="31755" y="404"/>
                </a:lnTo>
                <a:lnTo>
                  <a:pt x="31754" y="401"/>
                </a:lnTo>
                <a:lnTo>
                  <a:pt x="31754" y="401"/>
                </a:lnTo>
                <a:lnTo>
                  <a:pt x="31738" y="309"/>
                </a:lnTo>
                <a:lnTo>
                  <a:pt x="31730" y="263"/>
                </a:lnTo>
                <a:lnTo>
                  <a:pt x="31724" y="218"/>
                </a:lnTo>
                <a:lnTo>
                  <a:pt x="31721" y="172"/>
                </a:lnTo>
                <a:lnTo>
                  <a:pt x="31720" y="149"/>
                </a:lnTo>
                <a:lnTo>
                  <a:pt x="31721" y="126"/>
                </a:lnTo>
                <a:lnTo>
                  <a:pt x="31722" y="103"/>
                </a:lnTo>
                <a:lnTo>
                  <a:pt x="31723" y="81"/>
                </a:lnTo>
                <a:lnTo>
                  <a:pt x="31727" y="57"/>
                </a:lnTo>
                <a:lnTo>
                  <a:pt x="31732" y="34"/>
                </a:lnTo>
                <a:lnTo>
                  <a:pt x="31732" y="34"/>
                </a:lnTo>
                <a:lnTo>
                  <a:pt x="31716" y="88"/>
                </a:lnTo>
                <a:lnTo>
                  <a:pt x="31701" y="142"/>
                </a:lnTo>
                <a:lnTo>
                  <a:pt x="31688" y="196"/>
                </a:lnTo>
                <a:lnTo>
                  <a:pt x="31676" y="250"/>
                </a:lnTo>
                <a:lnTo>
                  <a:pt x="31676" y="250"/>
                </a:lnTo>
                <a:lnTo>
                  <a:pt x="31658" y="175"/>
                </a:lnTo>
                <a:lnTo>
                  <a:pt x="31658" y="175"/>
                </a:lnTo>
                <a:lnTo>
                  <a:pt x="31659" y="199"/>
                </a:lnTo>
                <a:lnTo>
                  <a:pt x="31659" y="222"/>
                </a:lnTo>
                <a:lnTo>
                  <a:pt x="31659" y="244"/>
                </a:lnTo>
                <a:lnTo>
                  <a:pt x="31657" y="268"/>
                </a:lnTo>
                <a:lnTo>
                  <a:pt x="31655" y="290"/>
                </a:lnTo>
                <a:lnTo>
                  <a:pt x="31652" y="313"/>
                </a:lnTo>
                <a:lnTo>
                  <a:pt x="31644" y="359"/>
                </a:lnTo>
                <a:lnTo>
                  <a:pt x="31636" y="404"/>
                </a:lnTo>
                <a:lnTo>
                  <a:pt x="31625" y="449"/>
                </a:lnTo>
                <a:lnTo>
                  <a:pt x="31614" y="495"/>
                </a:lnTo>
                <a:lnTo>
                  <a:pt x="31606" y="542"/>
                </a:lnTo>
                <a:lnTo>
                  <a:pt x="31606" y="542"/>
                </a:lnTo>
                <a:lnTo>
                  <a:pt x="31605" y="545"/>
                </a:lnTo>
                <a:lnTo>
                  <a:pt x="31605" y="545"/>
                </a:lnTo>
                <a:lnTo>
                  <a:pt x="31600" y="509"/>
                </a:lnTo>
                <a:lnTo>
                  <a:pt x="31593" y="471"/>
                </a:lnTo>
                <a:lnTo>
                  <a:pt x="31585" y="433"/>
                </a:lnTo>
                <a:lnTo>
                  <a:pt x="31574" y="396"/>
                </a:lnTo>
                <a:lnTo>
                  <a:pt x="31574" y="396"/>
                </a:lnTo>
                <a:lnTo>
                  <a:pt x="31574" y="395"/>
                </a:lnTo>
                <a:lnTo>
                  <a:pt x="31574" y="395"/>
                </a:lnTo>
                <a:lnTo>
                  <a:pt x="31569" y="367"/>
                </a:lnTo>
                <a:lnTo>
                  <a:pt x="31569" y="367"/>
                </a:lnTo>
                <a:lnTo>
                  <a:pt x="31568" y="365"/>
                </a:lnTo>
                <a:lnTo>
                  <a:pt x="31568" y="365"/>
                </a:lnTo>
                <a:lnTo>
                  <a:pt x="31568" y="362"/>
                </a:lnTo>
                <a:lnTo>
                  <a:pt x="31568" y="362"/>
                </a:lnTo>
                <a:lnTo>
                  <a:pt x="31568" y="360"/>
                </a:lnTo>
                <a:lnTo>
                  <a:pt x="31568" y="360"/>
                </a:lnTo>
                <a:lnTo>
                  <a:pt x="31568" y="348"/>
                </a:lnTo>
                <a:lnTo>
                  <a:pt x="31568" y="348"/>
                </a:lnTo>
                <a:lnTo>
                  <a:pt x="31536" y="204"/>
                </a:lnTo>
                <a:lnTo>
                  <a:pt x="31536" y="204"/>
                </a:lnTo>
                <a:lnTo>
                  <a:pt x="31534" y="179"/>
                </a:lnTo>
                <a:lnTo>
                  <a:pt x="31531" y="153"/>
                </a:lnTo>
                <a:lnTo>
                  <a:pt x="31529" y="128"/>
                </a:lnTo>
                <a:lnTo>
                  <a:pt x="31529" y="102"/>
                </a:lnTo>
                <a:lnTo>
                  <a:pt x="31530" y="77"/>
                </a:lnTo>
                <a:lnTo>
                  <a:pt x="31531" y="51"/>
                </a:lnTo>
                <a:lnTo>
                  <a:pt x="31535" y="25"/>
                </a:lnTo>
                <a:lnTo>
                  <a:pt x="31539" y="0"/>
                </a:lnTo>
                <a:lnTo>
                  <a:pt x="31539" y="0"/>
                </a:lnTo>
                <a:lnTo>
                  <a:pt x="31522" y="59"/>
                </a:lnTo>
                <a:lnTo>
                  <a:pt x="31506" y="117"/>
                </a:lnTo>
                <a:lnTo>
                  <a:pt x="31491" y="177"/>
                </a:lnTo>
                <a:lnTo>
                  <a:pt x="31485" y="207"/>
                </a:lnTo>
                <a:lnTo>
                  <a:pt x="31479" y="237"/>
                </a:lnTo>
                <a:lnTo>
                  <a:pt x="31475" y="267"/>
                </a:lnTo>
                <a:lnTo>
                  <a:pt x="31472" y="296"/>
                </a:lnTo>
                <a:lnTo>
                  <a:pt x="31469" y="327"/>
                </a:lnTo>
                <a:lnTo>
                  <a:pt x="31468" y="357"/>
                </a:lnTo>
                <a:lnTo>
                  <a:pt x="31469" y="388"/>
                </a:lnTo>
                <a:lnTo>
                  <a:pt x="31471" y="417"/>
                </a:lnTo>
                <a:lnTo>
                  <a:pt x="31475" y="448"/>
                </a:lnTo>
                <a:lnTo>
                  <a:pt x="31481" y="479"/>
                </a:lnTo>
                <a:lnTo>
                  <a:pt x="31481" y="479"/>
                </a:lnTo>
                <a:lnTo>
                  <a:pt x="31477" y="498"/>
                </a:lnTo>
                <a:lnTo>
                  <a:pt x="31477" y="498"/>
                </a:lnTo>
                <a:lnTo>
                  <a:pt x="31472" y="472"/>
                </a:lnTo>
                <a:lnTo>
                  <a:pt x="31467" y="447"/>
                </a:lnTo>
                <a:lnTo>
                  <a:pt x="31460" y="421"/>
                </a:lnTo>
                <a:lnTo>
                  <a:pt x="31453" y="396"/>
                </a:lnTo>
                <a:lnTo>
                  <a:pt x="31453" y="396"/>
                </a:lnTo>
                <a:lnTo>
                  <a:pt x="31449" y="380"/>
                </a:lnTo>
                <a:lnTo>
                  <a:pt x="31448" y="372"/>
                </a:lnTo>
                <a:lnTo>
                  <a:pt x="31448" y="365"/>
                </a:lnTo>
                <a:lnTo>
                  <a:pt x="31448" y="365"/>
                </a:lnTo>
                <a:lnTo>
                  <a:pt x="31447" y="362"/>
                </a:lnTo>
                <a:lnTo>
                  <a:pt x="31446" y="358"/>
                </a:lnTo>
                <a:lnTo>
                  <a:pt x="31443" y="356"/>
                </a:lnTo>
                <a:lnTo>
                  <a:pt x="31442" y="352"/>
                </a:lnTo>
                <a:lnTo>
                  <a:pt x="31442" y="352"/>
                </a:lnTo>
                <a:lnTo>
                  <a:pt x="31426" y="264"/>
                </a:lnTo>
                <a:lnTo>
                  <a:pt x="31419" y="220"/>
                </a:lnTo>
                <a:lnTo>
                  <a:pt x="31413" y="177"/>
                </a:lnTo>
                <a:lnTo>
                  <a:pt x="31409" y="132"/>
                </a:lnTo>
                <a:lnTo>
                  <a:pt x="31408" y="110"/>
                </a:lnTo>
                <a:lnTo>
                  <a:pt x="31409" y="88"/>
                </a:lnTo>
                <a:lnTo>
                  <a:pt x="31409" y="66"/>
                </a:lnTo>
                <a:lnTo>
                  <a:pt x="31411" y="44"/>
                </a:lnTo>
                <a:lnTo>
                  <a:pt x="31415" y="21"/>
                </a:lnTo>
                <a:lnTo>
                  <a:pt x="31420" y="0"/>
                </a:lnTo>
                <a:lnTo>
                  <a:pt x="31420" y="0"/>
                </a:lnTo>
                <a:lnTo>
                  <a:pt x="31402" y="57"/>
                </a:lnTo>
                <a:lnTo>
                  <a:pt x="31386" y="114"/>
                </a:lnTo>
                <a:lnTo>
                  <a:pt x="31372" y="172"/>
                </a:lnTo>
                <a:lnTo>
                  <a:pt x="31365" y="200"/>
                </a:lnTo>
                <a:lnTo>
                  <a:pt x="31360" y="230"/>
                </a:lnTo>
                <a:lnTo>
                  <a:pt x="31360" y="230"/>
                </a:lnTo>
                <a:lnTo>
                  <a:pt x="31328" y="92"/>
                </a:lnTo>
                <a:lnTo>
                  <a:pt x="31328" y="92"/>
                </a:lnTo>
                <a:lnTo>
                  <a:pt x="31331" y="132"/>
                </a:lnTo>
                <a:lnTo>
                  <a:pt x="31330" y="171"/>
                </a:lnTo>
                <a:lnTo>
                  <a:pt x="31327" y="211"/>
                </a:lnTo>
                <a:lnTo>
                  <a:pt x="31322" y="250"/>
                </a:lnTo>
                <a:lnTo>
                  <a:pt x="31317" y="289"/>
                </a:lnTo>
                <a:lnTo>
                  <a:pt x="31309" y="328"/>
                </a:lnTo>
                <a:lnTo>
                  <a:pt x="31294" y="407"/>
                </a:lnTo>
                <a:lnTo>
                  <a:pt x="31294" y="407"/>
                </a:lnTo>
                <a:lnTo>
                  <a:pt x="31289" y="383"/>
                </a:lnTo>
                <a:lnTo>
                  <a:pt x="31287" y="359"/>
                </a:lnTo>
                <a:lnTo>
                  <a:pt x="31284" y="335"/>
                </a:lnTo>
                <a:lnTo>
                  <a:pt x="31283" y="312"/>
                </a:lnTo>
                <a:lnTo>
                  <a:pt x="31283" y="288"/>
                </a:lnTo>
                <a:lnTo>
                  <a:pt x="31286" y="264"/>
                </a:lnTo>
                <a:lnTo>
                  <a:pt x="31289" y="241"/>
                </a:lnTo>
                <a:lnTo>
                  <a:pt x="31294" y="217"/>
                </a:lnTo>
                <a:lnTo>
                  <a:pt x="31294" y="217"/>
                </a:lnTo>
                <a:lnTo>
                  <a:pt x="31275" y="271"/>
                </a:lnTo>
                <a:lnTo>
                  <a:pt x="31258" y="326"/>
                </a:lnTo>
                <a:lnTo>
                  <a:pt x="31258" y="326"/>
                </a:lnTo>
                <a:lnTo>
                  <a:pt x="31255" y="314"/>
                </a:lnTo>
                <a:lnTo>
                  <a:pt x="31255" y="314"/>
                </a:lnTo>
                <a:lnTo>
                  <a:pt x="31255" y="301"/>
                </a:lnTo>
                <a:lnTo>
                  <a:pt x="31255" y="301"/>
                </a:lnTo>
                <a:lnTo>
                  <a:pt x="31209" y="92"/>
                </a:lnTo>
                <a:lnTo>
                  <a:pt x="31209" y="92"/>
                </a:lnTo>
                <a:lnTo>
                  <a:pt x="31210" y="117"/>
                </a:lnTo>
                <a:lnTo>
                  <a:pt x="31210" y="142"/>
                </a:lnTo>
                <a:lnTo>
                  <a:pt x="31210" y="168"/>
                </a:lnTo>
                <a:lnTo>
                  <a:pt x="31207" y="193"/>
                </a:lnTo>
                <a:lnTo>
                  <a:pt x="31205" y="218"/>
                </a:lnTo>
                <a:lnTo>
                  <a:pt x="31203" y="243"/>
                </a:lnTo>
                <a:lnTo>
                  <a:pt x="31194" y="294"/>
                </a:lnTo>
                <a:lnTo>
                  <a:pt x="31186" y="344"/>
                </a:lnTo>
                <a:lnTo>
                  <a:pt x="31175" y="395"/>
                </a:lnTo>
                <a:lnTo>
                  <a:pt x="31166" y="445"/>
                </a:lnTo>
                <a:lnTo>
                  <a:pt x="31156" y="495"/>
                </a:lnTo>
                <a:lnTo>
                  <a:pt x="31156" y="495"/>
                </a:lnTo>
                <a:lnTo>
                  <a:pt x="31150" y="541"/>
                </a:lnTo>
                <a:lnTo>
                  <a:pt x="31150" y="541"/>
                </a:lnTo>
                <a:lnTo>
                  <a:pt x="31147" y="527"/>
                </a:lnTo>
                <a:lnTo>
                  <a:pt x="31147" y="527"/>
                </a:lnTo>
                <a:lnTo>
                  <a:pt x="31147" y="504"/>
                </a:lnTo>
                <a:lnTo>
                  <a:pt x="31147" y="480"/>
                </a:lnTo>
                <a:lnTo>
                  <a:pt x="31146" y="455"/>
                </a:lnTo>
                <a:lnTo>
                  <a:pt x="31145" y="431"/>
                </a:lnTo>
                <a:lnTo>
                  <a:pt x="31142" y="408"/>
                </a:lnTo>
                <a:lnTo>
                  <a:pt x="31139" y="383"/>
                </a:lnTo>
                <a:lnTo>
                  <a:pt x="31130" y="334"/>
                </a:lnTo>
                <a:lnTo>
                  <a:pt x="31130" y="334"/>
                </a:lnTo>
                <a:lnTo>
                  <a:pt x="31130" y="321"/>
                </a:lnTo>
                <a:lnTo>
                  <a:pt x="31130" y="321"/>
                </a:lnTo>
                <a:lnTo>
                  <a:pt x="31102" y="181"/>
                </a:lnTo>
                <a:lnTo>
                  <a:pt x="31102" y="181"/>
                </a:lnTo>
                <a:lnTo>
                  <a:pt x="31103" y="175"/>
                </a:lnTo>
                <a:lnTo>
                  <a:pt x="31103" y="175"/>
                </a:lnTo>
                <a:lnTo>
                  <a:pt x="31102" y="180"/>
                </a:lnTo>
                <a:lnTo>
                  <a:pt x="31102" y="180"/>
                </a:lnTo>
                <a:lnTo>
                  <a:pt x="31084" y="95"/>
                </a:lnTo>
                <a:lnTo>
                  <a:pt x="31084" y="95"/>
                </a:lnTo>
                <a:lnTo>
                  <a:pt x="31085" y="132"/>
                </a:lnTo>
                <a:lnTo>
                  <a:pt x="31085" y="168"/>
                </a:lnTo>
                <a:lnTo>
                  <a:pt x="31083" y="204"/>
                </a:lnTo>
                <a:lnTo>
                  <a:pt x="31081" y="241"/>
                </a:lnTo>
                <a:lnTo>
                  <a:pt x="31081" y="241"/>
                </a:lnTo>
                <a:lnTo>
                  <a:pt x="31069" y="274"/>
                </a:lnTo>
                <a:lnTo>
                  <a:pt x="31058" y="308"/>
                </a:lnTo>
                <a:lnTo>
                  <a:pt x="31048" y="341"/>
                </a:lnTo>
                <a:lnTo>
                  <a:pt x="31041" y="376"/>
                </a:lnTo>
                <a:lnTo>
                  <a:pt x="31035" y="410"/>
                </a:lnTo>
                <a:lnTo>
                  <a:pt x="31033" y="445"/>
                </a:lnTo>
                <a:lnTo>
                  <a:pt x="31032" y="479"/>
                </a:lnTo>
                <a:lnTo>
                  <a:pt x="31033" y="497"/>
                </a:lnTo>
                <a:lnTo>
                  <a:pt x="31034" y="513"/>
                </a:lnTo>
                <a:lnTo>
                  <a:pt x="31034" y="513"/>
                </a:lnTo>
                <a:lnTo>
                  <a:pt x="31031" y="530"/>
                </a:lnTo>
                <a:lnTo>
                  <a:pt x="31031" y="530"/>
                </a:lnTo>
                <a:lnTo>
                  <a:pt x="31030" y="541"/>
                </a:lnTo>
                <a:lnTo>
                  <a:pt x="31030" y="541"/>
                </a:lnTo>
                <a:lnTo>
                  <a:pt x="31024" y="520"/>
                </a:lnTo>
                <a:lnTo>
                  <a:pt x="31016" y="500"/>
                </a:lnTo>
                <a:lnTo>
                  <a:pt x="31016" y="500"/>
                </a:lnTo>
                <a:lnTo>
                  <a:pt x="31013" y="487"/>
                </a:lnTo>
                <a:lnTo>
                  <a:pt x="31012" y="481"/>
                </a:lnTo>
                <a:lnTo>
                  <a:pt x="31012" y="475"/>
                </a:lnTo>
                <a:lnTo>
                  <a:pt x="31012" y="475"/>
                </a:lnTo>
                <a:lnTo>
                  <a:pt x="31011" y="473"/>
                </a:lnTo>
                <a:lnTo>
                  <a:pt x="31008" y="471"/>
                </a:lnTo>
                <a:lnTo>
                  <a:pt x="31007" y="467"/>
                </a:lnTo>
                <a:lnTo>
                  <a:pt x="31006" y="465"/>
                </a:lnTo>
                <a:lnTo>
                  <a:pt x="31006" y="465"/>
                </a:lnTo>
                <a:lnTo>
                  <a:pt x="30989" y="392"/>
                </a:lnTo>
                <a:lnTo>
                  <a:pt x="30981" y="357"/>
                </a:lnTo>
                <a:lnTo>
                  <a:pt x="30976" y="320"/>
                </a:lnTo>
                <a:lnTo>
                  <a:pt x="30973" y="284"/>
                </a:lnTo>
                <a:lnTo>
                  <a:pt x="30971" y="267"/>
                </a:lnTo>
                <a:lnTo>
                  <a:pt x="30971" y="248"/>
                </a:lnTo>
                <a:lnTo>
                  <a:pt x="30973" y="230"/>
                </a:lnTo>
                <a:lnTo>
                  <a:pt x="30975" y="212"/>
                </a:lnTo>
                <a:lnTo>
                  <a:pt x="30979" y="193"/>
                </a:lnTo>
                <a:lnTo>
                  <a:pt x="30982" y="175"/>
                </a:lnTo>
                <a:lnTo>
                  <a:pt x="30982" y="175"/>
                </a:lnTo>
                <a:lnTo>
                  <a:pt x="30961" y="236"/>
                </a:lnTo>
                <a:lnTo>
                  <a:pt x="30950" y="267"/>
                </a:lnTo>
                <a:lnTo>
                  <a:pt x="30941" y="296"/>
                </a:lnTo>
                <a:lnTo>
                  <a:pt x="30941" y="296"/>
                </a:lnTo>
                <a:lnTo>
                  <a:pt x="30939" y="288"/>
                </a:lnTo>
                <a:lnTo>
                  <a:pt x="30939" y="288"/>
                </a:lnTo>
                <a:lnTo>
                  <a:pt x="30939" y="276"/>
                </a:lnTo>
                <a:lnTo>
                  <a:pt x="30939" y="276"/>
                </a:lnTo>
                <a:lnTo>
                  <a:pt x="30892" y="58"/>
                </a:lnTo>
                <a:lnTo>
                  <a:pt x="30892" y="58"/>
                </a:lnTo>
                <a:lnTo>
                  <a:pt x="30893" y="82"/>
                </a:lnTo>
                <a:lnTo>
                  <a:pt x="30894" y="104"/>
                </a:lnTo>
                <a:lnTo>
                  <a:pt x="30893" y="128"/>
                </a:lnTo>
                <a:lnTo>
                  <a:pt x="30893" y="152"/>
                </a:lnTo>
                <a:lnTo>
                  <a:pt x="30888" y="198"/>
                </a:lnTo>
                <a:lnTo>
                  <a:pt x="30882" y="244"/>
                </a:lnTo>
                <a:lnTo>
                  <a:pt x="30875" y="290"/>
                </a:lnTo>
                <a:lnTo>
                  <a:pt x="30867" y="337"/>
                </a:lnTo>
                <a:lnTo>
                  <a:pt x="30848" y="429"/>
                </a:lnTo>
                <a:lnTo>
                  <a:pt x="30848" y="429"/>
                </a:lnTo>
                <a:lnTo>
                  <a:pt x="30843" y="403"/>
                </a:lnTo>
                <a:lnTo>
                  <a:pt x="30840" y="376"/>
                </a:lnTo>
                <a:lnTo>
                  <a:pt x="30836" y="350"/>
                </a:lnTo>
                <a:lnTo>
                  <a:pt x="30835" y="324"/>
                </a:lnTo>
                <a:lnTo>
                  <a:pt x="30834" y="296"/>
                </a:lnTo>
                <a:lnTo>
                  <a:pt x="30836" y="270"/>
                </a:lnTo>
                <a:lnTo>
                  <a:pt x="30840" y="244"/>
                </a:lnTo>
                <a:lnTo>
                  <a:pt x="30845" y="217"/>
                </a:lnTo>
                <a:lnTo>
                  <a:pt x="30845" y="217"/>
                </a:lnTo>
                <a:lnTo>
                  <a:pt x="30820" y="292"/>
                </a:lnTo>
                <a:lnTo>
                  <a:pt x="30820" y="292"/>
                </a:lnTo>
                <a:lnTo>
                  <a:pt x="30818" y="288"/>
                </a:lnTo>
                <a:lnTo>
                  <a:pt x="30818" y="288"/>
                </a:lnTo>
                <a:lnTo>
                  <a:pt x="30818" y="276"/>
                </a:lnTo>
                <a:lnTo>
                  <a:pt x="30818" y="276"/>
                </a:lnTo>
                <a:lnTo>
                  <a:pt x="30772" y="58"/>
                </a:lnTo>
                <a:lnTo>
                  <a:pt x="30772" y="58"/>
                </a:lnTo>
                <a:lnTo>
                  <a:pt x="30773" y="84"/>
                </a:lnTo>
                <a:lnTo>
                  <a:pt x="30773" y="110"/>
                </a:lnTo>
                <a:lnTo>
                  <a:pt x="30772" y="138"/>
                </a:lnTo>
                <a:lnTo>
                  <a:pt x="30771" y="164"/>
                </a:lnTo>
                <a:lnTo>
                  <a:pt x="30769" y="190"/>
                </a:lnTo>
                <a:lnTo>
                  <a:pt x="30766" y="216"/>
                </a:lnTo>
                <a:lnTo>
                  <a:pt x="30758" y="268"/>
                </a:lnTo>
                <a:lnTo>
                  <a:pt x="30748" y="320"/>
                </a:lnTo>
                <a:lnTo>
                  <a:pt x="30739" y="372"/>
                </a:lnTo>
                <a:lnTo>
                  <a:pt x="30728" y="424"/>
                </a:lnTo>
                <a:lnTo>
                  <a:pt x="30719" y="477"/>
                </a:lnTo>
                <a:lnTo>
                  <a:pt x="30719" y="477"/>
                </a:lnTo>
                <a:lnTo>
                  <a:pt x="30715" y="501"/>
                </a:lnTo>
                <a:lnTo>
                  <a:pt x="30713" y="526"/>
                </a:lnTo>
                <a:lnTo>
                  <a:pt x="30709" y="575"/>
                </a:lnTo>
                <a:lnTo>
                  <a:pt x="30709" y="575"/>
                </a:lnTo>
                <a:lnTo>
                  <a:pt x="30700" y="538"/>
                </a:lnTo>
                <a:lnTo>
                  <a:pt x="30688" y="500"/>
                </a:lnTo>
                <a:lnTo>
                  <a:pt x="30688" y="500"/>
                </a:lnTo>
                <a:lnTo>
                  <a:pt x="30684" y="487"/>
                </a:lnTo>
                <a:lnTo>
                  <a:pt x="30683" y="481"/>
                </a:lnTo>
                <a:lnTo>
                  <a:pt x="30682" y="475"/>
                </a:lnTo>
                <a:lnTo>
                  <a:pt x="30682" y="475"/>
                </a:lnTo>
                <a:lnTo>
                  <a:pt x="30682" y="473"/>
                </a:lnTo>
                <a:lnTo>
                  <a:pt x="30681" y="471"/>
                </a:lnTo>
                <a:lnTo>
                  <a:pt x="30681" y="471"/>
                </a:lnTo>
                <a:lnTo>
                  <a:pt x="30661" y="394"/>
                </a:lnTo>
                <a:lnTo>
                  <a:pt x="30661" y="394"/>
                </a:lnTo>
                <a:lnTo>
                  <a:pt x="30655" y="366"/>
                </a:lnTo>
                <a:lnTo>
                  <a:pt x="30650" y="339"/>
                </a:lnTo>
                <a:lnTo>
                  <a:pt x="30645" y="312"/>
                </a:lnTo>
                <a:lnTo>
                  <a:pt x="30643" y="284"/>
                </a:lnTo>
                <a:lnTo>
                  <a:pt x="30643" y="257"/>
                </a:lnTo>
                <a:lnTo>
                  <a:pt x="30644" y="230"/>
                </a:lnTo>
                <a:lnTo>
                  <a:pt x="30648" y="203"/>
                </a:lnTo>
                <a:lnTo>
                  <a:pt x="30654" y="175"/>
                </a:lnTo>
                <a:lnTo>
                  <a:pt x="30654" y="175"/>
                </a:lnTo>
                <a:lnTo>
                  <a:pt x="30636" y="225"/>
                </a:lnTo>
                <a:lnTo>
                  <a:pt x="30619" y="274"/>
                </a:lnTo>
                <a:lnTo>
                  <a:pt x="30605" y="324"/>
                </a:lnTo>
                <a:lnTo>
                  <a:pt x="30598" y="348"/>
                </a:lnTo>
                <a:lnTo>
                  <a:pt x="30593" y="373"/>
                </a:lnTo>
                <a:lnTo>
                  <a:pt x="30588" y="398"/>
                </a:lnTo>
                <a:lnTo>
                  <a:pt x="30585" y="423"/>
                </a:lnTo>
                <a:lnTo>
                  <a:pt x="30584" y="448"/>
                </a:lnTo>
                <a:lnTo>
                  <a:pt x="30582" y="473"/>
                </a:lnTo>
                <a:lnTo>
                  <a:pt x="30584" y="499"/>
                </a:lnTo>
                <a:lnTo>
                  <a:pt x="30586" y="524"/>
                </a:lnTo>
                <a:lnTo>
                  <a:pt x="30591" y="550"/>
                </a:lnTo>
                <a:lnTo>
                  <a:pt x="30597" y="575"/>
                </a:lnTo>
                <a:lnTo>
                  <a:pt x="30597" y="575"/>
                </a:lnTo>
                <a:lnTo>
                  <a:pt x="30597" y="575"/>
                </a:lnTo>
                <a:lnTo>
                  <a:pt x="30590" y="575"/>
                </a:lnTo>
                <a:lnTo>
                  <a:pt x="30590" y="575"/>
                </a:lnTo>
                <a:lnTo>
                  <a:pt x="30580" y="538"/>
                </a:lnTo>
                <a:lnTo>
                  <a:pt x="30567" y="500"/>
                </a:lnTo>
                <a:lnTo>
                  <a:pt x="30567" y="500"/>
                </a:lnTo>
                <a:lnTo>
                  <a:pt x="30563" y="487"/>
                </a:lnTo>
                <a:lnTo>
                  <a:pt x="30562" y="481"/>
                </a:lnTo>
                <a:lnTo>
                  <a:pt x="30562" y="475"/>
                </a:lnTo>
                <a:lnTo>
                  <a:pt x="30562" y="475"/>
                </a:lnTo>
                <a:lnTo>
                  <a:pt x="30561" y="473"/>
                </a:lnTo>
                <a:lnTo>
                  <a:pt x="30559" y="471"/>
                </a:lnTo>
                <a:lnTo>
                  <a:pt x="30558" y="467"/>
                </a:lnTo>
                <a:lnTo>
                  <a:pt x="30556" y="465"/>
                </a:lnTo>
                <a:lnTo>
                  <a:pt x="30556" y="465"/>
                </a:lnTo>
                <a:lnTo>
                  <a:pt x="30540" y="392"/>
                </a:lnTo>
                <a:lnTo>
                  <a:pt x="30531" y="357"/>
                </a:lnTo>
                <a:lnTo>
                  <a:pt x="30527" y="320"/>
                </a:lnTo>
                <a:lnTo>
                  <a:pt x="30523" y="284"/>
                </a:lnTo>
                <a:lnTo>
                  <a:pt x="30522" y="267"/>
                </a:lnTo>
                <a:lnTo>
                  <a:pt x="30522" y="248"/>
                </a:lnTo>
                <a:lnTo>
                  <a:pt x="30523" y="230"/>
                </a:lnTo>
                <a:lnTo>
                  <a:pt x="30526" y="212"/>
                </a:lnTo>
                <a:lnTo>
                  <a:pt x="30529" y="193"/>
                </a:lnTo>
                <a:lnTo>
                  <a:pt x="30533" y="175"/>
                </a:lnTo>
                <a:lnTo>
                  <a:pt x="30533" y="175"/>
                </a:lnTo>
                <a:lnTo>
                  <a:pt x="30516" y="223"/>
                </a:lnTo>
                <a:lnTo>
                  <a:pt x="30501" y="270"/>
                </a:lnTo>
                <a:lnTo>
                  <a:pt x="30485" y="316"/>
                </a:lnTo>
                <a:lnTo>
                  <a:pt x="30479" y="340"/>
                </a:lnTo>
                <a:lnTo>
                  <a:pt x="30475" y="364"/>
                </a:lnTo>
                <a:lnTo>
                  <a:pt x="30475" y="364"/>
                </a:lnTo>
                <a:lnTo>
                  <a:pt x="30442" y="251"/>
                </a:lnTo>
                <a:lnTo>
                  <a:pt x="30442" y="251"/>
                </a:lnTo>
                <a:lnTo>
                  <a:pt x="30444" y="271"/>
                </a:lnTo>
                <a:lnTo>
                  <a:pt x="30445" y="292"/>
                </a:lnTo>
                <a:lnTo>
                  <a:pt x="30444" y="312"/>
                </a:lnTo>
                <a:lnTo>
                  <a:pt x="30442" y="332"/>
                </a:lnTo>
                <a:lnTo>
                  <a:pt x="30438" y="372"/>
                </a:lnTo>
                <a:lnTo>
                  <a:pt x="30431" y="411"/>
                </a:lnTo>
                <a:lnTo>
                  <a:pt x="30431" y="411"/>
                </a:lnTo>
                <a:lnTo>
                  <a:pt x="30424" y="377"/>
                </a:lnTo>
                <a:lnTo>
                  <a:pt x="30418" y="341"/>
                </a:lnTo>
                <a:lnTo>
                  <a:pt x="30412" y="306"/>
                </a:lnTo>
                <a:lnTo>
                  <a:pt x="30408" y="271"/>
                </a:lnTo>
                <a:lnTo>
                  <a:pt x="30407" y="236"/>
                </a:lnTo>
                <a:lnTo>
                  <a:pt x="30408" y="202"/>
                </a:lnTo>
                <a:lnTo>
                  <a:pt x="30409" y="184"/>
                </a:lnTo>
                <a:lnTo>
                  <a:pt x="30412" y="166"/>
                </a:lnTo>
                <a:lnTo>
                  <a:pt x="30414" y="148"/>
                </a:lnTo>
                <a:lnTo>
                  <a:pt x="30418" y="130"/>
                </a:lnTo>
                <a:lnTo>
                  <a:pt x="30418" y="130"/>
                </a:lnTo>
                <a:lnTo>
                  <a:pt x="30399" y="190"/>
                </a:lnTo>
                <a:lnTo>
                  <a:pt x="30382" y="249"/>
                </a:lnTo>
                <a:lnTo>
                  <a:pt x="30374" y="280"/>
                </a:lnTo>
                <a:lnTo>
                  <a:pt x="30367" y="309"/>
                </a:lnTo>
                <a:lnTo>
                  <a:pt x="30359" y="339"/>
                </a:lnTo>
                <a:lnTo>
                  <a:pt x="30355" y="370"/>
                </a:lnTo>
                <a:lnTo>
                  <a:pt x="30355" y="370"/>
                </a:lnTo>
                <a:lnTo>
                  <a:pt x="30323" y="251"/>
                </a:lnTo>
                <a:lnTo>
                  <a:pt x="30323" y="251"/>
                </a:lnTo>
                <a:lnTo>
                  <a:pt x="30324" y="269"/>
                </a:lnTo>
                <a:lnTo>
                  <a:pt x="30324" y="287"/>
                </a:lnTo>
                <a:lnTo>
                  <a:pt x="30323" y="321"/>
                </a:lnTo>
                <a:lnTo>
                  <a:pt x="30319" y="357"/>
                </a:lnTo>
                <a:lnTo>
                  <a:pt x="30314" y="391"/>
                </a:lnTo>
                <a:lnTo>
                  <a:pt x="30307" y="426"/>
                </a:lnTo>
                <a:lnTo>
                  <a:pt x="30299" y="461"/>
                </a:lnTo>
                <a:lnTo>
                  <a:pt x="30282" y="531"/>
                </a:lnTo>
                <a:lnTo>
                  <a:pt x="30282" y="531"/>
                </a:lnTo>
                <a:lnTo>
                  <a:pt x="30273" y="491"/>
                </a:lnTo>
                <a:lnTo>
                  <a:pt x="30260" y="450"/>
                </a:lnTo>
                <a:lnTo>
                  <a:pt x="30260" y="450"/>
                </a:lnTo>
                <a:lnTo>
                  <a:pt x="30256" y="436"/>
                </a:lnTo>
                <a:lnTo>
                  <a:pt x="30255" y="429"/>
                </a:lnTo>
                <a:lnTo>
                  <a:pt x="30255" y="423"/>
                </a:lnTo>
                <a:lnTo>
                  <a:pt x="30255" y="423"/>
                </a:lnTo>
                <a:lnTo>
                  <a:pt x="30254" y="420"/>
                </a:lnTo>
                <a:lnTo>
                  <a:pt x="30254" y="420"/>
                </a:lnTo>
                <a:lnTo>
                  <a:pt x="30254" y="415"/>
                </a:lnTo>
                <a:lnTo>
                  <a:pt x="30254" y="415"/>
                </a:lnTo>
                <a:lnTo>
                  <a:pt x="30227" y="298"/>
                </a:lnTo>
                <a:lnTo>
                  <a:pt x="30227" y="298"/>
                </a:lnTo>
                <a:lnTo>
                  <a:pt x="30222" y="273"/>
                </a:lnTo>
                <a:lnTo>
                  <a:pt x="30218" y="247"/>
                </a:lnTo>
                <a:lnTo>
                  <a:pt x="30217" y="220"/>
                </a:lnTo>
                <a:lnTo>
                  <a:pt x="30216" y="196"/>
                </a:lnTo>
                <a:lnTo>
                  <a:pt x="30216" y="170"/>
                </a:lnTo>
                <a:lnTo>
                  <a:pt x="30217" y="143"/>
                </a:lnTo>
                <a:lnTo>
                  <a:pt x="30221" y="119"/>
                </a:lnTo>
                <a:lnTo>
                  <a:pt x="30227" y="92"/>
                </a:lnTo>
                <a:lnTo>
                  <a:pt x="30227" y="92"/>
                </a:lnTo>
                <a:lnTo>
                  <a:pt x="30209" y="146"/>
                </a:lnTo>
                <a:lnTo>
                  <a:pt x="30192" y="200"/>
                </a:lnTo>
                <a:lnTo>
                  <a:pt x="30177" y="254"/>
                </a:lnTo>
                <a:lnTo>
                  <a:pt x="30171" y="281"/>
                </a:lnTo>
                <a:lnTo>
                  <a:pt x="30166" y="308"/>
                </a:lnTo>
                <a:lnTo>
                  <a:pt x="30161" y="335"/>
                </a:lnTo>
                <a:lnTo>
                  <a:pt x="30158" y="363"/>
                </a:lnTo>
                <a:lnTo>
                  <a:pt x="30156" y="390"/>
                </a:lnTo>
                <a:lnTo>
                  <a:pt x="30156" y="418"/>
                </a:lnTo>
                <a:lnTo>
                  <a:pt x="30156" y="446"/>
                </a:lnTo>
                <a:lnTo>
                  <a:pt x="30158" y="473"/>
                </a:lnTo>
                <a:lnTo>
                  <a:pt x="30163" y="501"/>
                </a:lnTo>
                <a:lnTo>
                  <a:pt x="30169" y="530"/>
                </a:lnTo>
                <a:lnTo>
                  <a:pt x="30169" y="530"/>
                </a:lnTo>
                <a:lnTo>
                  <a:pt x="30165" y="546"/>
                </a:lnTo>
                <a:lnTo>
                  <a:pt x="30165" y="546"/>
                </a:lnTo>
                <a:lnTo>
                  <a:pt x="30160" y="523"/>
                </a:lnTo>
                <a:lnTo>
                  <a:pt x="30154" y="499"/>
                </a:lnTo>
                <a:lnTo>
                  <a:pt x="30147" y="474"/>
                </a:lnTo>
                <a:lnTo>
                  <a:pt x="30140" y="450"/>
                </a:lnTo>
                <a:lnTo>
                  <a:pt x="30140" y="450"/>
                </a:lnTo>
                <a:lnTo>
                  <a:pt x="30137" y="436"/>
                </a:lnTo>
                <a:lnTo>
                  <a:pt x="30135" y="429"/>
                </a:lnTo>
                <a:lnTo>
                  <a:pt x="30134" y="423"/>
                </a:lnTo>
                <a:lnTo>
                  <a:pt x="30134" y="423"/>
                </a:lnTo>
                <a:lnTo>
                  <a:pt x="30134" y="420"/>
                </a:lnTo>
                <a:lnTo>
                  <a:pt x="30132" y="417"/>
                </a:lnTo>
                <a:lnTo>
                  <a:pt x="30131" y="415"/>
                </a:lnTo>
                <a:lnTo>
                  <a:pt x="30129" y="411"/>
                </a:lnTo>
                <a:lnTo>
                  <a:pt x="30129" y="411"/>
                </a:lnTo>
                <a:lnTo>
                  <a:pt x="30112" y="332"/>
                </a:lnTo>
                <a:lnTo>
                  <a:pt x="30105" y="292"/>
                </a:lnTo>
                <a:lnTo>
                  <a:pt x="30099" y="252"/>
                </a:lnTo>
                <a:lnTo>
                  <a:pt x="30095" y="212"/>
                </a:lnTo>
                <a:lnTo>
                  <a:pt x="30095" y="192"/>
                </a:lnTo>
                <a:lnTo>
                  <a:pt x="30095" y="172"/>
                </a:lnTo>
                <a:lnTo>
                  <a:pt x="30096" y="152"/>
                </a:lnTo>
                <a:lnTo>
                  <a:pt x="30099" y="133"/>
                </a:lnTo>
                <a:lnTo>
                  <a:pt x="30101" y="113"/>
                </a:lnTo>
                <a:lnTo>
                  <a:pt x="30106" y="92"/>
                </a:lnTo>
                <a:lnTo>
                  <a:pt x="30106" y="92"/>
                </a:lnTo>
                <a:lnTo>
                  <a:pt x="30089" y="145"/>
                </a:lnTo>
                <a:lnTo>
                  <a:pt x="30072" y="196"/>
                </a:lnTo>
                <a:lnTo>
                  <a:pt x="30058" y="248"/>
                </a:lnTo>
                <a:lnTo>
                  <a:pt x="30052" y="274"/>
                </a:lnTo>
                <a:lnTo>
                  <a:pt x="30046" y="300"/>
                </a:lnTo>
                <a:lnTo>
                  <a:pt x="30046" y="300"/>
                </a:lnTo>
                <a:lnTo>
                  <a:pt x="30016" y="175"/>
                </a:lnTo>
                <a:lnTo>
                  <a:pt x="30016" y="175"/>
                </a:lnTo>
                <a:lnTo>
                  <a:pt x="30017" y="205"/>
                </a:lnTo>
                <a:lnTo>
                  <a:pt x="30017" y="234"/>
                </a:lnTo>
                <a:lnTo>
                  <a:pt x="30016" y="262"/>
                </a:lnTo>
                <a:lnTo>
                  <a:pt x="30013" y="290"/>
                </a:lnTo>
                <a:lnTo>
                  <a:pt x="30008" y="319"/>
                </a:lnTo>
                <a:lnTo>
                  <a:pt x="30004" y="347"/>
                </a:lnTo>
                <a:lnTo>
                  <a:pt x="29993" y="404"/>
                </a:lnTo>
                <a:lnTo>
                  <a:pt x="29993" y="404"/>
                </a:lnTo>
                <a:lnTo>
                  <a:pt x="29992" y="401"/>
                </a:lnTo>
                <a:lnTo>
                  <a:pt x="29992" y="401"/>
                </a:lnTo>
                <a:lnTo>
                  <a:pt x="29974" y="309"/>
                </a:lnTo>
                <a:lnTo>
                  <a:pt x="29967" y="263"/>
                </a:lnTo>
                <a:lnTo>
                  <a:pt x="29961" y="218"/>
                </a:lnTo>
                <a:lnTo>
                  <a:pt x="29959" y="172"/>
                </a:lnTo>
                <a:lnTo>
                  <a:pt x="29957" y="149"/>
                </a:lnTo>
                <a:lnTo>
                  <a:pt x="29957" y="126"/>
                </a:lnTo>
                <a:lnTo>
                  <a:pt x="29959" y="103"/>
                </a:lnTo>
                <a:lnTo>
                  <a:pt x="29961" y="81"/>
                </a:lnTo>
                <a:lnTo>
                  <a:pt x="29965" y="57"/>
                </a:lnTo>
                <a:lnTo>
                  <a:pt x="29968" y="34"/>
                </a:lnTo>
                <a:lnTo>
                  <a:pt x="29968" y="34"/>
                </a:lnTo>
                <a:lnTo>
                  <a:pt x="29953" y="88"/>
                </a:lnTo>
                <a:lnTo>
                  <a:pt x="29938" y="142"/>
                </a:lnTo>
                <a:lnTo>
                  <a:pt x="29925" y="196"/>
                </a:lnTo>
                <a:lnTo>
                  <a:pt x="29914" y="250"/>
                </a:lnTo>
                <a:lnTo>
                  <a:pt x="29914" y="250"/>
                </a:lnTo>
                <a:lnTo>
                  <a:pt x="29895" y="175"/>
                </a:lnTo>
                <a:lnTo>
                  <a:pt x="29895" y="175"/>
                </a:lnTo>
                <a:lnTo>
                  <a:pt x="29896" y="199"/>
                </a:lnTo>
                <a:lnTo>
                  <a:pt x="29897" y="222"/>
                </a:lnTo>
                <a:lnTo>
                  <a:pt x="29896" y="244"/>
                </a:lnTo>
                <a:lnTo>
                  <a:pt x="29895" y="268"/>
                </a:lnTo>
                <a:lnTo>
                  <a:pt x="29892" y="290"/>
                </a:lnTo>
                <a:lnTo>
                  <a:pt x="29889" y="313"/>
                </a:lnTo>
                <a:lnTo>
                  <a:pt x="29882" y="359"/>
                </a:lnTo>
                <a:lnTo>
                  <a:pt x="29872" y="404"/>
                </a:lnTo>
                <a:lnTo>
                  <a:pt x="29863" y="449"/>
                </a:lnTo>
                <a:lnTo>
                  <a:pt x="29852" y="495"/>
                </a:lnTo>
                <a:lnTo>
                  <a:pt x="29842" y="542"/>
                </a:lnTo>
                <a:lnTo>
                  <a:pt x="29842" y="542"/>
                </a:lnTo>
                <a:lnTo>
                  <a:pt x="29842" y="545"/>
                </a:lnTo>
                <a:lnTo>
                  <a:pt x="29842" y="545"/>
                </a:lnTo>
                <a:lnTo>
                  <a:pt x="29836" y="509"/>
                </a:lnTo>
                <a:lnTo>
                  <a:pt x="29831" y="471"/>
                </a:lnTo>
                <a:lnTo>
                  <a:pt x="29821" y="433"/>
                </a:lnTo>
                <a:lnTo>
                  <a:pt x="29812" y="396"/>
                </a:lnTo>
                <a:lnTo>
                  <a:pt x="29812" y="396"/>
                </a:lnTo>
                <a:lnTo>
                  <a:pt x="29812" y="395"/>
                </a:lnTo>
                <a:lnTo>
                  <a:pt x="29812" y="395"/>
                </a:lnTo>
                <a:lnTo>
                  <a:pt x="29806" y="367"/>
                </a:lnTo>
                <a:lnTo>
                  <a:pt x="29806" y="367"/>
                </a:lnTo>
                <a:lnTo>
                  <a:pt x="29806" y="365"/>
                </a:lnTo>
                <a:lnTo>
                  <a:pt x="29806" y="365"/>
                </a:lnTo>
                <a:lnTo>
                  <a:pt x="29804" y="362"/>
                </a:lnTo>
                <a:lnTo>
                  <a:pt x="29804" y="362"/>
                </a:lnTo>
                <a:lnTo>
                  <a:pt x="29804" y="360"/>
                </a:lnTo>
                <a:lnTo>
                  <a:pt x="29804" y="360"/>
                </a:lnTo>
                <a:lnTo>
                  <a:pt x="29804" y="348"/>
                </a:lnTo>
                <a:lnTo>
                  <a:pt x="29804" y="348"/>
                </a:lnTo>
                <a:lnTo>
                  <a:pt x="29774" y="204"/>
                </a:lnTo>
                <a:lnTo>
                  <a:pt x="29774" y="204"/>
                </a:lnTo>
                <a:lnTo>
                  <a:pt x="29770" y="178"/>
                </a:lnTo>
                <a:lnTo>
                  <a:pt x="29768" y="153"/>
                </a:lnTo>
                <a:lnTo>
                  <a:pt x="29767" y="128"/>
                </a:lnTo>
                <a:lnTo>
                  <a:pt x="29767" y="102"/>
                </a:lnTo>
                <a:lnTo>
                  <a:pt x="29767" y="77"/>
                </a:lnTo>
                <a:lnTo>
                  <a:pt x="29769" y="51"/>
                </a:lnTo>
                <a:lnTo>
                  <a:pt x="29772" y="25"/>
                </a:lnTo>
                <a:lnTo>
                  <a:pt x="29777" y="0"/>
                </a:lnTo>
                <a:lnTo>
                  <a:pt x="29777" y="0"/>
                </a:lnTo>
                <a:lnTo>
                  <a:pt x="29759" y="59"/>
                </a:lnTo>
                <a:lnTo>
                  <a:pt x="29743" y="117"/>
                </a:lnTo>
                <a:lnTo>
                  <a:pt x="29729" y="177"/>
                </a:lnTo>
                <a:lnTo>
                  <a:pt x="29723" y="207"/>
                </a:lnTo>
                <a:lnTo>
                  <a:pt x="29717" y="237"/>
                </a:lnTo>
                <a:lnTo>
                  <a:pt x="29712" y="267"/>
                </a:lnTo>
                <a:lnTo>
                  <a:pt x="29708" y="296"/>
                </a:lnTo>
                <a:lnTo>
                  <a:pt x="29707" y="327"/>
                </a:lnTo>
                <a:lnTo>
                  <a:pt x="29706" y="357"/>
                </a:lnTo>
                <a:lnTo>
                  <a:pt x="29706" y="388"/>
                </a:lnTo>
                <a:lnTo>
                  <a:pt x="29708" y="417"/>
                </a:lnTo>
                <a:lnTo>
                  <a:pt x="29712" y="448"/>
                </a:lnTo>
                <a:lnTo>
                  <a:pt x="29718" y="479"/>
                </a:lnTo>
                <a:lnTo>
                  <a:pt x="29718" y="479"/>
                </a:lnTo>
                <a:lnTo>
                  <a:pt x="29714" y="498"/>
                </a:lnTo>
                <a:lnTo>
                  <a:pt x="29714" y="498"/>
                </a:lnTo>
                <a:lnTo>
                  <a:pt x="29710" y="472"/>
                </a:lnTo>
                <a:lnTo>
                  <a:pt x="29704" y="447"/>
                </a:lnTo>
                <a:lnTo>
                  <a:pt x="29698" y="421"/>
                </a:lnTo>
                <a:lnTo>
                  <a:pt x="29691" y="396"/>
                </a:lnTo>
                <a:lnTo>
                  <a:pt x="29691" y="396"/>
                </a:lnTo>
                <a:lnTo>
                  <a:pt x="29687" y="380"/>
                </a:lnTo>
                <a:lnTo>
                  <a:pt x="29686" y="372"/>
                </a:lnTo>
                <a:lnTo>
                  <a:pt x="29685" y="365"/>
                </a:lnTo>
                <a:lnTo>
                  <a:pt x="29685" y="365"/>
                </a:lnTo>
                <a:lnTo>
                  <a:pt x="29685" y="362"/>
                </a:lnTo>
                <a:lnTo>
                  <a:pt x="29682" y="358"/>
                </a:lnTo>
                <a:lnTo>
                  <a:pt x="29681" y="356"/>
                </a:lnTo>
                <a:lnTo>
                  <a:pt x="29680" y="352"/>
                </a:lnTo>
                <a:lnTo>
                  <a:pt x="29680" y="352"/>
                </a:lnTo>
                <a:lnTo>
                  <a:pt x="29662" y="264"/>
                </a:lnTo>
                <a:lnTo>
                  <a:pt x="29655" y="220"/>
                </a:lnTo>
                <a:lnTo>
                  <a:pt x="29649" y="177"/>
                </a:lnTo>
                <a:lnTo>
                  <a:pt x="29647" y="132"/>
                </a:lnTo>
                <a:lnTo>
                  <a:pt x="29646" y="110"/>
                </a:lnTo>
                <a:lnTo>
                  <a:pt x="29646" y="88"/>
                </a:lnTo>
                <a:lnTo>
                  <a:pt x="29647" y="66"/>
                </a:lnTo>
                <a:lnTo>
                  <a:pt x="29649" y="44"/>
                </a:lnTo>
                <a:lnTo>
                  <a:pt x="29653" y="21"/>
                </a:lnTo>
                <a:lnTo>
                  <a:pt x="29656" y="0"/>
                </a:lnTo>
                <a:lnTo>
                  <a:pt x="29656" y="0"/>
                </a:lnTo>
                <a:lnTo>
                  <a:pt x="29640" y="57"/>
                </a:lnTo>
                <a:lnTo>
                  <a:pt x="29623" y="114"/>
                </a:lnTo>
                <a:lnTo>
                  <a:pt x="29609" y="172"/>
                </a:lnTo>
                <a:lnTo>
                  <a:pt x="29603" y="200"/>
                </a:lnTo>
                <a:lnTo>
                  <a:pt x="29597" y="230"/>
                </a:lnTo>
                <a:lnTo>
                  <a:pt x="29597" y="230"/>
                </a:lnTo>
                <a:lnTo>
                  <a:pt x="29566" y="92"/>
                </a:lnTo>
                <a:lnTo>
                  <a:pt x="29566" y="92"/>
                </a:lnTo>
                <a:lnTo>
                  <a:pt x="29567" y="121"/>
                </a:lnTo>
                <a:lnTo>
                  <a:pt x="29567" y="149"/>
                </a:lnTo>
                <a:lnTo>
                  <a:pt x="29567" y="179"/>
                </a:lnTo>
                <a:lnTo>
                  <a:pt x="29565" y="207"/>
                </a:lnTo>
                <a:lnTo>
                  <a:pt x="29561" y="236"/>
                </a:lnTo>
                <a:lnTo>
                  <a:pt x="29558" y="264"/>
                </a:lnTo>
                <a:lnTo>
                  <a:pt x="29548" y="322"/>
                </a:lnTo>
                <a:lnTo>
                  <a:pt x="29548" y="322"/>
                </a:lnTo>
                <a:lnTo>
                  <a:pt x="29547" y="296"/>
                </a:lnTo>
                <a:lnTo>
                  <a:pt x="29549" y="270"/>
                </a:lnTo>
                <a:lnTo>
                  <a:pt x="29553" y="243"/>
                </a:lnTo>
                <a:lnTo>
                  <a:pt x="29558" y="217"/>
                </a:lnTo>
                <a:lnTo>
                  <a:pt x="29558" y="217"/>
                </a:lnTo>
                <a:lnTo>
                  <a:pt x="29544" y="260"/>
                </a:lnTo>
                <a:lnTo>
                  <a:pt x="29529" y="302"/>
                </a:lnTo>
                <a:lnTo>
                  <a:pt x="29516" y="345"/>
                </a:lnTo>
                <a:lnTo>
                  <a:pt x="29504" y="388"/>
                </a:lnTo>
                <a:lnTo>
                  <a:pt x="29504" y="388"/>
                </a:lnTo>
                <a:lnTo>
                  <a:pt x="29500" y="351"/>
                </a:lnTo>
                <a:lnTo>
                  <a:pt x="29493" y="314"/>
                </a:lnTo>
                <a:lnTo>
                  <a:pt x="29493" y="314"/>
                </a:lnTo>
                <a:lnTo>
                  <a:pt x="29493" y="301"/>
                </a:lnTo>
                <a:lnTo>
                  <a:pt x="29493" y="301"/>
                </a:lnTo>
                <a:lnTo>
                  <a:pt x="29445" y="92"/>
                </a:lnTo>
                <a:lnTo>
                  <a:pt x="29445" y="92"/>
                </a:lnTo>
                <a:lnTo>
                  <a:pt x="29446" y="113"/>
                </a:lnTo>
                <a:lnTo>
                  <a:pt x="29448" y="134"/>
                </a:lnTo>
                <a:lnTo>
                  <a:pt x="29446" y="174"/>
                </a:lnTo>
                <a:lnTo>
                  <a:pt x="29443" y="216"/>
                </a:lnTo>
                <a:lnTo>
                  <a:pt x="29438" y="256"/>
                </a:lnTo>
                <a:lnTo>
                  <a:pt x="29432" y="298"/>
                </a:lnTo>
                <a:lnTo>
                  <a:pt x="29424" y="339"/>
                </a:lnTo>
                <a:lnTo>
                  <a:pt x="29407" y="421"/>
                </a:lnTo>
                <a:lnTo>
                  <a:pt x="29407" y="421"/>
                </a:lnTo>
                <a:lnTo>
                  <a:pt x="29402" y="378"/>
                </a:lnTo>
                <a:lnTo>
                  <a:pt x="29394" y="334"/>
                </a:lnTo>
                <a:lnTo>
                  <a:pt x="29394" y="334"/>
                </a:lnTo>
                <a:lnTo>
                  <a:pt x="29394" y="321"/>
                </a:lnTo>
                <a:lnTo>
                  <a:pt x="29394" y="321"/>
                </a:lnTo>
                <a:lnTo>
                  <a:pt x="29366" y="181"/>
                </a:lnTo>
                <a:lnTo>
                  <a:pt x="29366" y="181"/>
                </a:lnTo>
                <a:lnTo>
                  <a:pt x="29367" y="175"/>
                </a:lnTo>
                <a:lnTo>
                  <a:pt x="29367" y="175"/>
                </a:lnTo>
                <a:lnTo>
                  <a:pt x="29366" y="180"/>
                </a:lnTo>
                <a:lnTo>
                  <a:pt x="29366" y="180"/>
                </a:lnTo>
                <a:lnTo>
                  <a:pt x="29348" y="95"/>
                </a:lnTo>
                <a:lnTo>
                  <a:pt x="29348" y="95"/>
                </a:lnTo>
                <a:lnTo>
                  <a:pt x="29349" y="132"/>
                </a:lnTo>
                <a:lnTo>
                  <a:pt x="29349" y="168"/>
                </a:lnTo>
                <a:lnTo>
                  <a:pt x="29347" y="204"/>
                </a:lnTo>
                <a:lnTo>
                  <a:pt x="29344" y="241"/>
                </a:lnTo>
                <a:lnTo>
                  <a:pt x="29344" y="241"/>
                </a:lnTo>
                <a:lnTo>
                  <a:pt x="29332" y="274"/>
                </a:lnTo>
                <a:lnTo>
                  <a:pt x="29322" y="308"/>
                </a:lnTo>
                <a:lnTo>
                  <a:pt x="29314" y="341"/>
                </a:lnTo>
                <a:lnTo>
                  <a:pt x="29305" y="376"/>
                </a:lnTo>
                <a:lnTo>
                  <a:pt x="29300" y="410"/>
                </a:lnTo>
                <a:lnTo>
                  <a:pt x="29297" y="445"/>
                </a:lnTo>
                <a:lnTo>
                  <a:pt x="29296" y="479"/>
                </a:lnTo>
                <a:lnTo>
                  <a:pt x="29297" y="497"/>
                </a:lnTo>
                <a:lnTo>
                  <a:pt x="29298" y="513"/>
                </a:lnTo>
                <a:lnTo>
                  <a:pt x="29298" y="513"/>
                </a:lnTo>
                <a:lnTo>
                  <a:pt x="29296" y="530"/>
                </a:lnTo>
                <a:lnTo>
                  <a:pt x="29296" y="530"/>
                </a:lnTo>
                <a:lnTo>
                  <a:pt x="29293" y="541"/>
                </a:lnTo>
                <a:lnTo>
                  <a:pt x="29293" y="541"/>
                </a:lnTo>
                <a:lnTo>
                  <a:pt x="29287" y="520"/>
                </a:lnTo>
                <a:lnTo>
                  <a:pt x="29280" y="500"/>
                </a:lnTo>
                <a:lnTo>
                  <a:pt x="29280" y="500"/>
                </a:lnTo>
                <a:lnTo>
                  <a:pt x="29277" y="487"/>
                </a:lnTo>
                <a:lnTo>
                  <a:pt x="29276" y="481"/>
                </a:lnTo>
                <a:lnTo>
                  <a:pt x="29276" y="475"/>
                </a:lnTo>
                <a:lnTo>
                  <a:pt x="29276" y="475"/>
                </a:lnTo>
                <a:lnTo>
                  <a:pt x="29274" y="473"/>
                </a:lnTo>
                <a:lnTo>
                  <a:pt x="29272" y="471"/>
                </a:lnTo>
                <a:lnTo>
                  <a:pt x="29271" y="467"/>
                </a:lnTo>
                <a:lnTo>
                  <a:pt x="29270" y="465"/>
                </a:lnTo>
                <a:lnTo>
                  <a:pt x="29270" y="465"/>
                </a:lnTo>
                <a:lnTo>
                  <a:pt x="29253" y="392"/>
                </a:lnTo>
                <a:lnTo>
                  <a:pt x="29245" y="357"/>
                </a:lnTo>
                <a:lnTo>
                  <a:pt x="29240" y="320"/>
                </a:lnTo>
                <a:lnTo>
                  <a:pt x="29236" y="284"/>
                </a:lnTo>
                <a:lnTo>
                  <a:pt x="29235" y="267"/>
                </a:lnTo>
                <a:lnTo>
                  <a:pt x="29235" y="248"/>
                </a:lnTo>
                <a:lnTo>
                  <a:pt x="29236" y="230"/>
                </a:lnTo>
                <a:lnTo>
                  <a:pt x="29239" y="212"/>
                </a:lnTo>
                <a:lnTo>
                  <a:pt x="29242" y="193"/>
                </a:lnTo>
                <a:lnTo>
                  <a:pt x="29246" y="175"/>
                </a:lnTo>
                <a:lnTo>
                  <a:pt x="29246" y="175"/>
                </a:lnTo>
                <a:lnTo>
                  <a:pt x="29225" y="236"/>
                </a:lnTo>
                <a:lnTo>
                  <a:pt x="29214" y="267"/>
                </a:lnTo>
                <a:lnTo>
                  <a:pt x="29204" y="296"/>
                </a:lnTo>
                <a:lnTo>
                  <a:pt x="29204" y="296"/>
                </a:lnTo>
                <a:lnTo>
                  <a:pt x="29203" y="288"/>
                </a:lnTo>
                <a:lnTo>
                  <a:pt x="29203" y="288"/>
                </a:lnTo>
                <a:lnTo>
                  <a:pt x="29203" y="276"/>
                </a:lnTo>
                <a:lnTo>
                  <a:pt x="29203" y="276"/>
                </a:lnTo>
                <a:lnTo>
                  <a:pt x="29156" y="58"/>
                </a:lnTo>
                <a:lnTo>
                  <a:pt x="29156" y="58"/>
                </a:lnTo>
                <a:lnTo>
                  <a:pt x="29157" y="82"/>
                </a:lnTo>
                <a:lnTo>
                  <a:pt x="29158" y="104"/>
                </a:lnTo>
                <a:lnTo>
                  <a:pt x="29157" y="128"/>
                </a:lnTo>
                <a:lnTo>
                  <a:pt x="29157" y="152"/>
                </a:lnTo>
                <a:lnTo>
                  <a:pt x="29152" y="198"/>
                </a:lnTo>
                <a:lnTo>
                  <a:pt x="29146" y="244"/>
                </a:lnTo>
                <a:lnTo>
                  <a:pt x="29139" y="290"/>
                </a:lnTo>
                <a:lnTo>
                  <a:pt x="29131" y="337"/>
                </a:lnTo>
                <a:lnTo>
                  <a:pt x="29112" y="429"/>
                </a:lnTo>
                <a:lnTo>
                  <a:pt x="29112" y="429"/>
                </a:lnTo>
                <a:lnTo>
                  <a:pt x="29107" y="403"/>
                </a:lnTo>
                <a:lnTo>
                  <a:pt x="29104" y="376"/>
                </a:lnTo>
                <a:lnTo>
                  <a:pt x="29100" y="350"/>
                </a:lnTo>
                <a:lnTo>
                  <a:pt x="29099" y="324"/>
                </a:lnTo>
                <a:lnTo>
                  <a:pt x="29098" y="296"/>
                </a:lnTo>
                <a:lnTo>
                  <a:pt x="29100" y="270"/>
                </a:lnTo>
                <a:lnTo>
                  <a:pt x="29104" y="244"/>
                </a:lnTo>
                <a:lnTo>
                  <a:pt x="29110" y="217"/>
                </a:lnTo>
                <a:lnTo>
                  <a:pt x="29110" y="217"/>
                </a:lnTo>
                <a:lnTo>
                  <a:pt x="29083" y="292"/>
                </a:lnTo>
                <a:lnTo>
                  <a:pt x="29083" y="292"/>
                </a:lnTo>
                <a:lnTo>
                  <a:pt x="29082" y="288"/>
                </a:lnTo>
                <a:lnTo>
                  <a:pt x="29082" y="288"/>
                </a:lnTo>
                <a:lnTo>
                  <a:pt x="29082" y="276"/>
                </a:lnTo>
                <a:lnTo>
                  <a:pt x="29082" y="276"/>
                </a:lnTo>
                <a:lnTo>
                  <a:pt x="29036" y="58"/>
                </a:lnTo>
                <a:lnTo>
                  <a:pt x="29036" y="58"/>
                </a:lnTo>
                <a:lnTo>
                  <a:pt x="29037" y="84"/>
                </a:lnTo>
                <a:lnTo>
                  <a:pt x="29037" y="110"/>
                </a:lnTo>
                <a:lnTo>
                  <a:pt x="29037" y="138"/>
                </a:lnTo>
                <a:lnTo>
                  <a:pt x="29035" y="164"/>
                </a:lnTo>
                <a:lnTo>
                  <a:pt x="29032" y="190"/>
                </a:lnTo>
                <a:lnTo>
                  <a:pt x="29030" y="216"/>
                </a:lnTo>
                <a:lnTo>
                  <a:pt x="29022" y="268"/>
                </a:lnTo>
                <a:lnTo>
                  <a:pt x="29012" y="320"/>
                </a:lnTo>
                <a:lnTo>
                  <a:pt x="29003" y="372"/>
                </a:lnTo>
                <a:lnTo>
                  <a:pt x="28992" y="424"/>
                </a:lnTo>
                <a:lnTo>
                  <a:pt x="28983" y="477"/>
                </a:lnTo>
                <a:lnTo>
                  <a:pt x="28983" y="477"/>
                </a:lnTo>
                <a:lnTo>
                  <a:pt x="28980" y="501"/>
                </a:lnTo>
                <a:lnTo>
                  <a:pt x="28977" y="526"/>
                </a:lnTo>
                <a:lnTo>
                  <a:pt x="28974" y="575"/>
                </a:lnTo>
                <a:lnTo>
                  <a:pt x="28974" y="575"/>
                </a:lnTo>
                <a:lnTo>
                  <a:pt x="28964" y="538"/>
                </a:lnTo>
                <a:lnTo>
                  <a:pt x="28952" y="500"/>
                </a:lnTo>
                <a:lnTo>
                  <a:pt x="28952" y="500"/>
                </a:lnTo>
                <a:lnTo>
                  <a:pt x="28948" y="487"/>
                </a:lnTo>
                <a:lnTo>
                  <a:pt x="28947" y="481"/>
                </a:lnTo>
                <a:lnTo>
                  <a:pt x="28946" y="475"/>
                </a:lnTo>
                <a:lnTo>
                  <a:pt x="28946" y="475"/>
                </a:lnTo>
                <a:lnTo>
                  <a:pt x="28946" y="473"/>
                </a:lnTo>
                <a:lnTo>
                  <a:pt x="28945" y="471"/>
                </a:lnTo>
                <a:lnTo>
                  <a:pt x="28945" y="471"/>
                </a:lnTo>
                <a:lnTo>
                  <a:pt x="28925" y="394"/>
                </a:lnTo>
                <a:lnTo>
                  <a:pt x="28925" y="394"/>
                </a:lnTo>
                <a:lnTo>
                  <a:pt x="28919" y="366"/>
                </a:lnTo>
                <a:lnTo>
                  <a:pt x="28914" y="339"/>
                </a:lnTo>
                <a:lnTo>
                  <a:pt x="28910" y="312"/>
                </a:lnTo>
                <a:lnTo>
                  <a:pt x="28908" y="284"/>
                </a:lnTo>
                <a:lnTo>
                  <a:pt x="28907" y="257"/>
                </a:lnTo>
                <a:lnTo>
                  <a:pt x="28908" y="230"/>
                </a:lnTo>
                <a:lnTo>
                  <a:pt x="28911" y="203"/>
                </a:lnTo>
                <a:lnTo>
                  <a:pt x="28917" y="175"/>
                </a:lnTo>
                <a:lnTo>
                  <a:pt x="28917" y="175"/>
                </a:lnTo>
                <a:lnTo>
                  <a:pt x="28900" y="225"/>
                </a:lnTo>
                <a:lnTo>
                  <a:pt x="28883" y="274"/>
                </a:lnTo>
                <a:lnTo>
                  <a:pt x="28869" y="324"/>
                </a:lnTo>
                <a:lnTo>
                  <a:pt x="28862" y="348"/>
                </a:lnTo>
                <a:lnTo>
                  <a:pt x="28857" y="373"/>
                </a:lnTo>
                <a:lnTo>
                  <a:pt x="28852" y="398"/>
                </a:lnTo>
                <a:lnTo>
                  <a:pt x="28849" y="423"/>
                </a:lnTo>
                <a:lnTo>
                  <a:pt x="28847" y="448"/>
                </a:lnTo>
                <a:lnTo>
                  <a:pt x="28846" y="473"/>
                </a:lnTo>
                <a:lnTo>
                  <a:pt x="28847" y="499"/>
                </a:lnTo>
                <a:lnTo>
                  <a:pt x="28850" y="524"/>
                </a:lnTo>
                <a:lnTo>
                  <a:pt x="28855" y="550"/>
                </a:lnTo>
                <a:lnTo>
                  <a:pt x="28860" y="575"/>
                </a:lnTo>
                <a:lnTo>
                  <a:pt x="28860" y="575"/>
                </a:lnTo>
                <a:lnTo>
                  <a:pt x="28860" y="575"/>
                </a:lnTo>
                <a:lnTo>
                  <a:pt x="28853" y="575"/>
                </a:lnTo>
                <a:lnTo>
                  <a:pt x="28853" y="575"/>
                </a:lnTo>
                <a:lnTo>
                  <a:pt x="28844" y="538"/>
                </a:lnTo>
                <a:lnTo>
                  <a:pt x="28831" y="500"/>
                </a:lnTo>
                <a:lnTo>
                  <a:pt x="28831" y="500"/>
                </a:lnTo>
                <a:lnTo>
                  <a:pt x="28827" y="487"/>
                </a:lnTo>
                <a:lnTo>
                  <a:pt x="28826" y="481"/>
                </a:lnTo>
                <a:lnTo>
                  <a:pt x="28826" y="475"/>
                </a:lnTo>
                <a:lnTo>
                  <a:pt x="28826" y="475"/>
                </a:lnTo>
                <a:lnTo>
                  <a:pt x="28825" y="473"/>
                </a:lnTo>
                <a:lnTo>
                  <a:pt x="28824" y="471"/>
                </a:lnTo>
                <a:lnTo>
                  <a:pt x="28821" y="467"/>
                </a:lnTo>
                <a:lnTo>
                  <a:pt x="28820" y="465"/>
                </a:lnTo>
                <a:lnTo>
                  <a:pt x="28820" y="465"/>
                </a:lnTo>
                <a:lnTo>
                  <a:pt x="28804" y="392"/>
                </a:lnTo>
                <a:lnTo>
                  <a:pt x="28796" y="357"/>
                </a:lnTo>
                <a:lnTo>
                  <a:pt x="28791" y="320"/>
                </a:lnTo>
                <a:lnTo>
                  <a:pt x="28787" y="284"/>
                </a:lnTo>
                <a:lnTo>
                  <a:pt x="28786" y="267"/>
                </a:lnTo>
                <a:lnTo>
                  <a:pt x="28786" y="248"/>
                </a:lnTo>
                <a:lnTo>
                  <a:pt x="28787" y="230"/>
                </a:lnTo>
                <a:lnTo>
                  <a:pt x="28789" y="212"/>
                </a:lnTo>
                <a:lnTo>
                  <a:pt x="28793" y="193"/>
                </a:lnTo>
                <a:lnTo>
                  <a:pt x="28796" y="175"/>
                </a:lnTo>
                <a:lnTo>
                  <a:pt x="28796" y="175"/>
                </a:lnTo>
                <a:lnTo>
                  <a:pt x="28780" y="223"/>
                </a:lnTo>
                <a:lnTo>
                  <a:pt x="28764" y="270"/>
                </a:lnTo>
                <a:lnTo>
                  <a:pt x="28749" y="316"/>
                </a:lnTo>
                <a:lnTo>
                  <a:pt x="28743" y="340"/>
                </a:lnTo>
                <a:lnTo>
                  <a:pt x="28738" y="364"/>
                </a:lnTo>
                <a:lnTo>
                  <a:pt x="28738" y="364"/>
                </a:lnTo>
                <a:lnTo>
                  <a:pt x="28706" y="251"/>
                </a:lnTo>
                <a:lnTo>
                  <a:pt x="28706" y="251"/>
                </a:lnTo>
                <a:lnTo>
                  <a:pt x="28709" y="271"/>
                </a:lnTo>
                <a:lnTo>
                  <a:pt x="28709" y="292"/>
                </a:lnTo>
                <a:lnTo>
                  <a:pt x="28707" y="312"/>
                </a:lnTo>
                <a:lnTo>
                  <a:pt x="28706" y="332"/>
                </a:lnTo>
                <a:lnTo>
                  <a:pt x="28702" y="372"/>
                </a:lnTo>
                <a:lnTo>
                  <a:pt x="28694" y="411"/>
                </a:lnTo>
                <a:lnTo>
                  <a:pt x="28694" y="411"/>
                </a:lnTo>
                <a:lnTo>
                  <a:pt x="28687" y="377"/>
                </a:lnTo>
                <a:lnTo>
                  <a:pt x="28681" y="341"/>
                </a:lnTo>
                <a:lnTo>
                  <a:pt x="28675" y="306"/>
                </a:lnTo>
                <a:lnTo>
                  <a:pt x="28672" y="271"/>
                </a:lnTo>
                <a:lnTo>
                  <a:pt x="28671" y="236"/>
                </a:lnTo>
                <a:lnTo>
                  <a:pt x="28672" y="202"/>
                </a:lnTo>
                <a:lnTo>
                  <a:pt x="28673" y="184"/>
                </a:lnTo>
                <a:lnTo>
                  <a:pt x="28675" y="166"/>
                </a:lnTo>
                <a:lnTo>
                  <a:pt x="28678" y="148"/>
                </a:lnTo>
                <a:lnTo>
                  <a:pt x="28681" y="130"/>
                </a:lnTo>
                <a:lnTo>
                  <a:pt x="28681" y="130"/>
                </a:lnTo>
                <a:lnTo>
                  <a:pt x="28662" y="190"/>
                </a:lnTo>
                <a:lnTo>
                  <a:pt x="28646" y="249"/>
                </a:lnTo>
                <a:lnTo>
                  <a:pt x="28638" y="280"/>
                </a:lnTo>
                <a:lnTo>
                  <a:pt x="28630" y="309"/>
                </a:lnTo>
                <a:lnTo>
                  <a:pt x="28624" y="339"/>
                </a:lnTo>
                <a:lnTo>
                  <a:pt x="28619" y="369"/>
                </a:lnTo>
                <a:lnTo>
                  <a:pt x="28619" y="369"/>
                </a:lnTo>
                <a:lnTo>
                  <a:pt x="28587" y="251"/>
                </a:lnTo>
                <a:lnTo>
                  <a:pt x="28587" y="251"/>
                </a:lnTo>
                <a:lnTo>
                  <a:pt x="28588" y="269"/>
                </a:lnTo>
                <a:lnTo>
                  <a:pt x="28588" y="287"/>
                </a:lnTo>
                <a:lnTo>
                  <a:pt x="28587" y="321"/>
                </a:lnTo>
                <a:lnTo>
                  <a:pt x="28583" y="357"/>
                </a:lnTo>
                <a:lnTo>
                  <a:pt x="28578" y="391"/>
                </a:lnTo>
                <a:lnTo>
                  <a:pt x="28571" y="426"/>
                </a:lnTo>
                <a:lnTo>
                  <a:pt x="28563" y="461"/>
                </a:lnTo>
                <a:lnTo>
                  <a:pt x="28546" y="531"/>
                </a:lnTo>
                <a:lnTo>
                  <a:pt x="28546" y="531"/>
                </a:lnTo>
                <a:lnTo>
                  <a:pt x="28537" y="491"/>
                </a:lnTo>
                <a:lnTo>
                  <a:pt x="28525" y="450"/>
                </a:lnTo>
                <a:lnTo>
                  <a:pt x="28525" y="450"/>
                </a:lnTo>
                <a:lnTo>
                  <a:pt x="28520" y="436"/>
                </a:lnTo>
                <a:lnTo>
                  <a:pt x="28519" y="429"/>
                </a:lnTo>
                <a:lnTo>
                  <a:pt x="28519" y="423"/>
                </a:lnTo>
                <a:lnTo>
                  <a:pt x="28519" y="423"/>
                </a:lnTo>
                <a:lnTo>
                  <a:pt x="28518" y="420"/>
                </a:lnTo>
                <a:lnTo>
                  <a:pt x="28518" y="420"/>
                </a:lnTo>
                <a:lnTo>
                  <a:pt x="28518" y="415"/>
                </a:lnTo>
                <a:lnTo>
                  <a:pt x="28518" y="415"/>
                </a:lnTo>
                <a:lnTo>
                  <a:pt x="28490" y="298"/>
                </a:lnTo>
                <a:lnTo>
                  <a:pt x="28490" y="298"/>
                </a:lnTo>
                <a:lnTo>
                  <a:pt x="28486" y="273"/>
                </a:lnTo>
                <a:lnTo>
                  <a:pt x="28483" y="247"/>
                </a:lnTo>
                <a:lnTo>
                  <a:pt x="28481" y="220"/>
                </a:lnTo>
                <a:lnTo>
                  <a:pt x="28480" y="196"/>
                </a:lnTo>
                <a:lnTo>
                  <a:pt x="28480" y="170"/>
                </a:lnTo>
                <a:lnTo>
                  <a:pt x="28481" y="143"/>
                </a:lnTo>
                <a:lnTo>
                  <a:pt x="28485" y="119"/>
                </a:lnTo>
                <a:lnTo>
                  <a:pt x="28490" y="92"/>
                </a:lnTo>
                <a:lnTo>
                  <a:pt x="28490" y="92"/>
                </a:lnTo>
                <a:lnTo>
                  <a:pt x="28473" y="146"/>
                </a:lnTo>
                <a:lnTo>
                  <a:pt x="28456" y="200"/>
                </a:lnTo>
                <a:lnTo>
                  <a:pt x="28442" y="254"/>
                </a:lnTo>
                <a:lnTo>
                  <a:pt x="28435" y="281"/>
                </a:lnTo>
                <a:lnTo>
                  <a:pt x="28430" y="308"/>
                </a:lnTo>
                <a:lnTo>
                  <a:pt x="28425" y="335"/>
                </a:lnTo>
                <a:lnTo>
                  <a:pt x="28422" y="363"/>
                </a:lnTo>
                <a:lnTo>
                  <a:pt x="28419" y="390"/>
                </a:lnTo>
                <a:lnTo>
                  <a:pt x="28419" y="418"/>
                </a:lnTo>
                <a:lnTo>
                  <a:pt x="28419" y="446"/>
                </a:lnTo>
                <a:lnTo>
                  <a:pt x="28422" y="473"/>
                </a:lnTo>
                <a:lnTo>
                  <a:pt x="28426" y="501"/>
                </a:lnTo>
                <a:lnTo>
                  <a:pt x="28432" y="530"/>
                </a:lnTo>
                <a:lnTo>
                  <a:pt x="28432" y="530"/>
                </a:lnTo>
                <a:lnTo>
                  <a:pt x="28429" y="546"/>
                </a:lnTo>
                <a:lnTo>
                  <a:pt x="28429" y="546"/>
                </a:lnTo>
                <a:lnTo>
                  <a:pt x="28424" y="523"/>
                </a:lnTo>
                <a:lnTo>
                  <a:pt x="28418" y="499"/>
                </a:lnTo>
                <a:lnTo>
                  <a:pt x="28411" y="474"/>
                </a:lnTo>
                <a:lnTo>
                  <a:pt x="28404" y="450"/>
                </a:lnTo>
                <a:lnTo>
                  <a:pt x="28404" y="450"/>
                </a:lnTo>
                <a:lnTo>
                  <a:pt x="28400" y="436"/>
                </a:lnTo>
                <a:lnTo>
                  <a:pt x="28399" y="429"/>
                </a:lnTo>
                <a:lnTo>
                  <a:pt x="28398" y="423"/>
                </a:lnTo>
                <a:lnTo>
                  <a:pt x="28398" y="423"/>
                </a:lnTo>
                <a:lnTo>
                  <a:pt x="28398" y="420"/>
                </a:lnTo>
                <a:lnTo>
                  <a:pt x="28396" y="417"/>
                </a:lnTo>
                <a:lnTo>
                  <a:pt x="28394" y="415"/>
                </a:lnTo>
                <a:lnTo>
                  <a:pt x="28393" y="411"/>
                </a:lnTo>
                <a:lnTo>
                  <a:pt x="28393" y="411"/>
                </a:lnTo>
                <a:lnTo>
                  <a:pt x="28375" y="332"/>
                </a:lnTo>
                <a:lnTo>
                  <a:pt x="28368" y="292"/>
                </a:lnTo>
                <a:lnTo>
                  <a:pt x="28362" y="252"/>
                </a:lnTo>
                <a:lnTo>
                  <a:pt x="28359" y="212"/>
                </a:lnTo>
                <a:lnTo>
                  <a:pt x="28359" y="192"/>
                </a:lnTo>
                <a:lnTo>
                  <a:pt x="28359" y="172"/>
                </a:lnTo>
                <a:lnTo>
                  <a:pt x="28360" y="152"/>
                </a:lnTo>
                <a:lnTo>
                  <a:pt x="28362" y="133"/>
                </a:lnTo>
                <a:lnTo>
                  <a:pt x="28365" y="113"/>
                </a:lnTo>
                <a:lnTo>
                  <a:pt x="28370" y="92"/>
                </a:lnTo>
                <a:lnTo>
                  <a:pt x="28370" y="92"/>
                </a:lnTo>
                <a:lnTo>
                  <a:pt x="28353" y="145"/>
                </a:lnTo>
                <a:lnTo>
                  <a:pt x="28336" y="196"/>
                </a:lnTo>
                <a:lnTo>
                  <a:pt x="28322" y="248"/>
                </a:lnTo>
                <a:lnTo>
                  <a:pt x="28316" y="274"/>
                </a:lnTo>
                <a:lnTo>
                  <a:pt x="28310" y="300"/>
                </a:lnTo>
                <a:lnTo>
                  <a:pt x="28310" y="300"/>
                </a:lnTo>
                <a:lnTo>
                  <a:pt x="28279" y="175"/>
                </a:lnTo>
                <a:lnTo>
                  <a:pt x="28279" y="175"/>
                </a:lnTo>
                <a:lnTo>
                  <a:pt x="28281" y="205"/>
                </a:lnTo>
                <a:lnTo>
                  <a:pt x="28281" y="234"/>
                </a:lnTo>
                <a:lnTo>
                  <a:pt x="28279" y="262"/>
                </a:lnTo>
                <a:lnTo>
                  <a:pt x="28277" y="290"/>
                </a:lnTo>
                <a:lnTo>
                  <a:pt x="28273" y="319"/>
                </a:lnTo>
                <a:lnTo>
                  <a:pt x="28269" y="347"/>
                </a:lnTo>
                <a:lnTo>
                  <a:pt x="28257" y="404"/>
                </a:lnTo>
                <a:lnTo>
                  <a:pt x="28257" y="404"/>
                </a:lnTo>
                <a:lnTo>
                  <a:pt x="28256" y="401"/>
                </a:lnTo>
                <a:lnTo>
                  <a:pt x="28256" y="401"/>
                </a:lnTo>
                <a:lnTo>
                  <a:pt x="28239" y="309"/>
                </a:lnTo>
                <a:lnTo>
                  <a:pt x="28231" y="263"/>
                </a:lnTo>
                <a:lnTo>
                  <a:pt x="28226" y="218"/>
                </a:lnTo>
                <a:lnTo>
                  <a:pt x="28222" y="172"/>
                </a:lnTo>
                <a:lnTo>
                  <a:pt x="28221" y="149"/>
                </a:lnTo>
                <a:lnTo>
                  <a:pt x="28221" y="126"/>
                </a:lnTo>
                <a:lnTo>
                  <a:pt x="28222" y="103"/>
                </a:lnTo>
                <a:lnTo>
                  <a:pt x="28225" y="81"/>
                </a:lnTo>
                <a:lnTo>
                  <a:pt x="28228" y="57"/>
                </a:lnTo>
                <a:lnTo>
                  <a:pt x="28232" y="34"/>
                </a:lnTo>
                <a:lnTo>
                  <a:pt x="28232" y="34"/>
                </a:lnTo>
                <a:lnTo>
                  <a:pt x="28217" y="88"/>
                </a:lnTo>
                <a:lnTo>
                  <a:pt x="28202" y="142"/>
                </a:lnTo>
                <a:lnTo>
                  <a:pt x="28189" y="196"/>
                </a:lnTo>
                <a:lnTo>
                  <a:pt x="28177" y="250"/>
                </a:lnTo>
                <a:lnTo>
                  <a:pt x="28177" y="250"/>
                </a:lnTo>
                <a:lnTo>
                  <a:pt x="28158" y="175"/>
                </a:lnTo>
                <a:lnTo>
                  <a:pt x="28158" y="175"/>
                </a:lnTo>
                <a:lnTo>
                  <a:pt x="28161" y="199"/>
                </a:lnTo>
                <a:lnTo>
                  <a:pt x="28161" y="222"/>
                </a:lnTo>
                <a:lnTo>
                  <a:pt x="28160" y="244"/>
                </a:lnTo>
                <a:lnTo>
                  <a:pt x="28158" y="268"/>
                </a:lnTo>
                <a:lnTo>
                  <a:pt x="28156" y="290"/>
                </a:lnTo>
                <a:lnTo>
                  <a:pt x="28154" y="313"/>
                </a:lnTo>
                <a:lnTo>
                  <a:pt x="28145" y="359"/>
                </a:lnTo>
                <a:lnTo>
                  <a:pt x="28136" y="404"/>
                </a:lnTo>
                <a:lnTo>
                  <a:pt x="28126" y="449"/>
                </a:lnTo>
                <a:lnTo>
                  <a:pt x="28116" y="495"/>
                </a:lnTo>
                <a:lnTo>
                  <a:pt x="28106" y="542"/>
                </a:lnTo>
                <a:lnTo>
                  <a:pt x="28106" y="542"/>
                </a:lnTo>
                <a:lnTo>
                  <a:pt x="28106" y="545"/>
                </a:lnTo>
                <a:lnTo>
                  <a:pt x="28106" y="545"/>
                </a:lnTo>
                <a:lnTo>
                  <a:pt x="28100" y="509"/>
                </a:lnTo>
                <a:lnTo>
                  <a:pt x="28094" y="471"/>
                </a:lnTo>
                <a:lnTo>
                  <a:pt x="28085" y="433"/>
                </a:lnTo>
                <a:lnTo>
                  <a:pt x="28075" y="396"/>
                </a:lnTo>
                <a:lnTo>
                  <a:pt x="28075" y="396"/>
                </a:lnTo>
                <a:lnTo>
                  <a:pt x="28075" y="395"/>
                </a:lnTo>
                <a:lnTo>
                  <a:pt x="28075" y="395"/>
                </a:lnTo>
                <a:lnTo>
                  <a:pt x="28069" y="367"/>
                </a:lnTo>
                <a:lnTo>
                  <a:pt x="28069" y="367"/>
                </a:lnTo>
                <a:lnTo>
                  <a:pt x="28069" y="365"/>
                </a:lnTo>
                <a:lnTo>
                  <a:pt x="28069" y="365"/>
                </a:lnTo>
                <a:lnTo>
                  <a:pt x="28068" y="362"/>
                </a:lnTo>
                <a:lnTo>
                  <a:pt x="28068" y="362"/>
                </a:lnTo>
                <a:lnTo>
                  <a:pt x="28068" y="360"/>
                </a:lnTo>
                <a:lnTo>
                  <a:pt x="28068" y="360"/>
                </a:lnTo>
                <a:lnTo>
                  <a:pt x="28068" y="348"/>
                </a:lnTo>
                <a:lnTo>
                  <a:pt x="28068" y="348"/>
                </a:lnTo>
                <a:lnTo>
                  <a:pt x="28037" y="204"/>
                </a:lnTo>
                <a:lnTo>
                  <a:pt x="28037" y="204"/>
                </a:lnTo>
                <a:lnTo>
                  <a:pt x="28034" y="178"/>
                </a:lnTo>
                <a:lnTo>
                  <a:pt x="28032" y="153"/>
                </a:lnTo>
                <a:lnTo>
                  <a:pt x="28030" y="128"/>
                </a:lnTo>
                <a:lnTo>
                  <a:pt x="28030" y="102"/>
                </a:lnTo>
                <a:lnTo>
                  <a:pt x="28030" y="77"/>
                </a:lnTo>
                <a:lnTo>
                  <a:pt x="28033" y="51"/>
                </a:lnTo>
                <a:lnTo>
                  <a:pt x="28036" y="25"/>
                </a:lnTo>
                <a:lnTo>
                  <a:pt x="28041" y="0"/>
                </a:lnTo>
                <a:lnTo>
                  <a:pt x="28041" y="0"/>
                </a:lnTo>
                <a:lnTo>
                  <a:pt x="28023" y="59"/>
                </a:lnTo>
                <a:lnTo>
                  <a:pt x="28007" y="117"/>
                </a:lnTo>
                <a:lnTo>
                  <a:pt x="27992" y="177"/>
                </a:lnTo>
                <a:lnTo>
                  <a:pt x="27986" y="207"/>
                </a:lnTo>
                <a:lnTo>
                  <a:pt x="27981" y="237"/>
                </a:lnTo>
                <a:lnTo>
                  <a:pt x="27976" y="267"/>
                </a:lnTo>
                <a:lnTo>
                  <a:pt x="27972" y="296"/>
                </a:lnTo>
                <a:lnTo>
                  <a:pt x="27971" y="327"/>
                </a:lnTo>
                <a:lnTo>
                  <a:pt x="27970" y="357"/>
                </a:lnTo>
                <a:lnTo>
                  <a:pt x="27970" y="388"/>
                </a:lnTo>
                <a:lnTo>
                  <a:pt x="27972" y="417"/>
                </a:lnTo>
                <a:lnTo>
                  <a:pt x="27976" y="448"/>
                </a:lnTo>
                <a:lnTo>
                  <a:pt x="27982" y="479"/>
                </a:lnTo>
                <a:lnTo>
                  <a:pt x="27982" y="479"/>
                </a:lnTo>
                <a:lnTo>
                  <a:pt x="27978" y="498"/>
                </a:lnTo>
                <a:lnTo>
                  <a:pt x="27978" y="498"/>
                </a:lnTo>
                <a:lnTo>
                  <a:pt x="27973" y="472"/>
                </a:lnTo>
                <a:lnTo>
                  <a:pt x="27967" y="447"/>
                </a:lnTo>
                <a:lnTo>
                  <a:pt x="27962" y="421"/>
                </a:lnTo>
                <a:lnTo>
                  <a:pt x="27954" y="396"/>
                </a:lnTo>
                <a:lnTo>
                  <a:pt x="27954" y="396"/>
                </a:lnTo>
                <a:lnTo>
                  <a:pt x="27951" y="380"/>
                </a:lnTo>
                <a:lnTo>
                  <a:pt x="27950" y="372"/>
                </a:lnTo>
                <a:lnTo>
                  <a:pt x="27950" y="365"/>
                </a:lnTo>
                <a:lnTo>
                  <a:pt x="27950" y="365"/>
                </a:lnTo>
                <a:lnTo>
                  <a:pt x="27949" y="362"/>
                </a:lnTo>
                <a:lnTo>
                  <a:pt x="27946" y="358"/>
                </a:lnTo>
                <a:lnTo>
                  <a:pt x="27945" y="356"/>
                </a:lnTo>
                <a:lnTo>
                  <a:pt x="27944" y="352"/>
                </a:lnTo>
                <a:lnTo>
                  <a:pt x="27944" y="352"/>
                </a:lnTo>
                <a:lnTo>
                  <a:pt x="27927" y="264"/>
                </a:lnTo>
                <a:lnTo>
                  <a:pt x="27919" y="220"/>
                </a:lnTo>
                <a:lnTo>
                  <a:pt x="27913" y="177"/>
                </a:lnTo>
                <a:lnTo>
                  <a:pt x="27911" y="132"/>
                </a:lnTo>
                <a:lnTo>
                  <a:pt x="27909" y="110"/>
                </a:lnTo>
                <a:lnTo>
                  <a:pt x="27909" y="88"/>
                </a:lnTo>
                <a:lnTo>
                  <a:pt x="27911" y="66"/>
                </a:lnTo>
                <a:lnTo>
                  <a:pt x="27913" y="44"/>
                </a:lnTo>
                <a:lnTo>
                  <a:pt x="27916" y="21"/>
                </a:lnTo>
                <a:lnTo>
                  <a:pt x="27920" y="0"/>
                </a:lnTo>
                <a:lnTo>
                  <a:pt x="27920" y="0"/>
                </a:lnTo>
                <a:lnTo>
                  <a:pt x="27903" y="57"/>
                </a:lnTo>
                <a:lnTo>
                  <a:pt x="27887" y="114"/>
                </a:lnTo>
                <a:lnTo>
                  <a:pt x="27873" y="172"/>
                </a:lnTo>
                <a:lnTo>
                  <a:pt x="27867" y="200"/>
                </a:lnTo>
                <a:lnTo>
                  <a:pt x="27861" y="230"/>
                </a:lnTo>
                <a:lnTo>
                  <a:pt x="27861" y="230"/>
                </a:lnTo>
                <a:lnTo>
                  <a:pt x="27830" y="92"/>
                </a:lnTo>
                <a:lnTo>
                  <a:pt x="27830" y="92"/>
                </a:lnTo>
                <a:lnTo>
                  <a:pt x="27832" y="132"/>
                </a:lnTo>
                <a:lnTo>
                  <a:pt x="27831" y="171"/>
                </a:lnTo>
                <a:lnTo>
                  <a:pt x="27829" y="211"/>
                </a:lnTo>
                <a:lnTo>
                  <a:pt x="27824" y="250"/>
                </a:lnTo>
                <a:lnTo>
                  <a:pt x="27818" y="289"/>
                </a:lnTo>
                <a:lnTo>
                  <a:pt x="27811" y="328"/>
                </a:lnTo>
                <a:lnTo>
                  <a:pt x="27794" y="407"/>
                </a:lnTo>
                <a:lnTo>
                  <a:pt x="27794" y="407"/>
                </a:lnTo>
                <a:lnTo>
                  <a:pt x="27791" y="383"/>
                </a:lnTo>
                <a:lnTo>
                  <a:pt x="27788" y="359"/>
                </a:lnTo>
                <a:lnTo>
                  <a:pt x="27786" y="335"/>
                </a:lnTo>
                <a:lnTo>
                  <a:pt x="27785" y="312"/>
                </a:lnTo>
                <a:lnTo>
                  <a:pt x="27785" y="288"/>
                </a:lnTo>
                <a:lnTo>
                  <a:pt x="27787" y="264"/>
                </a:lnTo>
                <a:lnTo>
                  <a:pt x="27791" y="241"/>
                </a:lnTo>
                <a:lnTo>
                  <a:pt x="27796" y="217"/>
                </a:lnTo>
                <a:lnTo>
                  <a:pt x="27796" y="217"/>
                </a:lnTo>
                <a:lnTo>
                  <a:pt x="27777" y="271"/>
                </a:lnTo>
                <a:lnTo>
                  <a:pt x="27759" y="326"/>
                </a:lnTo>
                <a:lnTo>
                  <a:pt x="27759" y="326"/>
                </a:lnTo>
                <a:lnTo>
                  <a:pt x="27756" y="314"/>
                </a:lnTo>
                <a:lnTo>
                  <a:pt x="27756" y="314"/>
                </a:lnTo>
                <a:lnTo>
                  <a:pt x="27756" y="301"/>
                </a:lnTo>
                <a:lnTo>
                  <a:pt x="27756" y="301"/>
                </a:lnTo>
                <a:lnTo>
                  <a:pt x="27709" y="92"/>
                </a:lnTo>
                <a:lnTo>
                  <a:pt x="27709" y="92"/>
                </a:lnTo>
                <a:lnTo>
                  <a:pt x="27711" y="117"/>
                </a:lnTo>
                <a:lnTo>
                  <a:pt x="27711" y="142"/>
                </a:lnTo>
                <a:lnTo>
                  <a:pt x="27710" y="168"/>
                </a:lnTo>
                <a:lnTo>
                  <a:pt x="27709" y="193"/>
                </a:lnTo>
                <a:lnTo>
                  <a:pt x="27707" y="218"/>
                </a:lnTo>
                <a:lnTo>
                  <a:pt x="27704" y="243"/>
                </a:lnTo>
                <a:lnTo>
                  <a:pt x="27696" y="294"/>
                </a:lnTo>
                <a:lnTo>
                  <a:pt x="27686" y="344"/>
                </a:lnTo>
                <a:lnTo>
                  <a:pt x="27677" y="395"/>
                </a:lnTo>
                <a:lnTo>
                  <a:pt x="27666" y="445"/>
                </a:lnTo>
                <a:lnTo>
                  <a:pt x="27657" y="495"/>
                </a:lnTo>
                <a:lnTo>
                  <a:pt x="27657" y="495"/>
                </a:lnTo>
                <a:lnTo>
                  <a:pt x="27651" y="541"/>
                </a:lnTo>
                <a:lnTo>
                  <a:pt x="27651" y="541"/>
                </a:lnTo>
                <a:lnTo>
                  <a:pt x="27647" y="527"/>
                </a:lnTo>
                <a:lnTo>
                  <a:pt x="27647" y="527"/>
                </a:lnTo>
                <a:lnTo>
                  <a:pt x="27648" y="504"/>
                </a:lnTo>
                <a:lnTo>
                  <a:pt x="27648" y="480"/>
                </a:lnTo>
                <a:lnTo>
                  <a:pt x="27647" y="455"/>
                </a:lnTo>
                <a:lnTo>
                  <a:pt x="27646" y="431"/>
                </a:lnTo>
                <a:lnTo>
                  <a:pt x="27644" y="408"/>
                </a:lnTo>
                <a:lnTo>
                  <a:pt x="27640" y="383"/>
                </a:lnTo>
                <a:lnTo>
                  <a:pt x="27632" y="334"/>
                </a:lnTo>
                <a:lnTo>
                  <a:pt x="27632" y="334"/>
                </a:lnTo>
                <a:lnTo>
                  <a:pt x="27632" y="321"/>
                </a:lnTo>
                <a:lnTo>
                  <a:pt x="27632" y="321"/>
                </a:lnTo>
                <a:lnTo>
                  <a:pt x="27603" y="181"/>
                </a:lnTo>
                <a:lnTo>
                  <a:pt x="27603" y="181"/>
                </a:lnTo>
                <a:lnTo>
                  <a:pt x="27605" y="175"/>
                </a:lnTo>
                <a:lnTo>
                  <a:pt x="27605" y="175"/>
                </a:lnTo>
                <a:lnTo>
                  <a:pt x="27602" y="180"/>
                </a:lnTo>
                <a:lnTo>
                  <a:pt x="27602" y="180"/>
                </a:lnTo>
                <a:lnTo>
                  <a:pt x="27584" y="95"/>
                </a:lnTo>
                <a:lnTo>
                  <a:pt x="27584" y="95"/>
                </a:lnTo>
                <a:lnTo>
                  <a:pt x="27587" y="132"/>
                </a:lnTo>
                <a:lnTo>
                  <a:pt x="27586" y="168"/>
                </a:lnTo>
                <a:lnTo>
                  <a:pt x="27584" y="204"/>
                </a:lnTo>
                <a:lnTo>
                  <a:pt x="27581" y="241"/>
                </a:lnTo>
                <a:lnTo>
                  <a:pt x="27581" y="241"/>
                </a:lnTo>
                <a:lnTo>
                  <a:pt x="27570" y="274"/>
                </a:lnTo>
                <a:lnTo>
                  <a:pt x="27560" y="308"/>
                </a:lnTo>
                <a:lnTo>
                  <a:pt x="27550" y="341"/>
                </a:lnTo>
                <a:lnTo>
                  <a:pt x="27543" y="376"/>
                </a:lnTo>
                <a:lnTo>
                  <a:pt x="27537" y="410"/>
                </a:lnTo>
                <a:lnTo>
                  <a:pt x="27533" y="445"/>
                </a:lnTo>
                <a:lnTo>
                  <a:pt x="27533" y="479"/>
                </a:lnTo>
                <a:lnTo>
                  <a:pt x="27533" y="497"/>
                </a:lnTo>
                <a:lnTo>
                  <a:pt x="27535" y="513"/>
                </a:lnTo>
                <a:lnTo>
                  <a:pt x="27535" y="513"/>
                </a:lnTo>
                <a:lnTo>
                  <a:pt x="27532" y="530"/>
                </a:lnTo>
                <a:lnTo>
                  <a:pt x="27532" y="530"/>
                </a:lnTo>
                <a:lnTo>
                  <a:pt x="27531" y="541"/>
                </a:lnTo>
                <a:lnTo>
                  <a:pt x="27531" y="541"/>
                </a:lnTo>
                <a:lnTo>
                  <a:pt x="27525" y="520"/>
                </a:lnTo>
                <a:lnTo>
                  <a:pt x="27518" y="500"/>
                </a:lnTo>
                <a:lnTo>
                  <a:pt x="27518" y="500"/>
                </a:lnTo>
                <a:lnTo>
                  <a:pt x="27514" y="487"/>
                </a:lnTo>
                <a:lnTo>
                  <a:pt x="27513" y="481"/>
                </a:lnTo>
                <a:lnTo>
                  <a:pt x="27512" y="475"/>
                </a:lnTo>
                <a:lnTo>
                  <a:pt x="27512" y="475"/>
                </a:lnTo>
                <a:lnTo>
                  <a:pt x="27512" y="473"/>
                </a:lnTo>
                <a:lnTo>
                  <a:pt x="27510" y="471"/>
                </a:lnTo>
                <a:lnTo>
                  <a:pt x="27509" y="467"/>
                </a:lnTo>
                <a:lnTo>
                  <a:pt x="27507" y="465"/>
                </a:lnTo>
                <a:lnTo>
                  <a:pt x="27507" y="465"/>
                </a:lnTo>
                <a:lnTo>
                  <a:pt x="27490" y="392"/>
                </a:lnTo>
                <a:lnTo>
                  <a:pt x="27482" y="357"/>
                </a:lnTo>
                <a:lnTo>
                  <a:pt x="27477" y="320"/>
                </a:lnTo>
                <a:lnTo>
                  <a:pt x="27473" y="284"/>
                </a:lnTo>
                <a:lnTo>
                  <a:pt x="27473" y="267"/>
                </a:lnTo>
                <a:lnTo>
                  <a:pt x="27473" y="248"/>
                </a:lnTo>
                <a:lnTo>
                  <a:pt x="27474" y="230"/>
                </a:lnTo>
                <a:lnTo>
                  <a:pt x="27477" y="212"/>
                </a:lnTo>
                <a:lnTo>
                  <a:pt x="27479" y="193"/>
                </a:lnTo>
                <a:lnTo>
                  <a:pt x="27484" y="175"/>
                </a:lnTo>
                <a:lnTo>
                  <a:pt x="27484" y="175"/>
                </a:lnTo>
                <a:lnTo>
                  <a:pt x="27462" y="236"/>
                </a:lnTo>
                <a:lnTo>
                  <a:pt x="27452" y="267"/>
                </a:lnTo>
                <a:lnTo>
                  <a:pt x="27442" y="296"/>
                </a:lnTo>
                <a:lnTo>
                  <a:pt x="27442" y="296"/>
                </a:lnTo>
                <a:lnTo>
                  <a:pt x="27441" y="288"/>
                </a:lnTo>
                <a:lnTo>
                  <a:pt x="27441" y="288"/>
                </a:lnTo>
                <a:lnTo>
                  <a:pt x="27441" y="276"/>
                </a:lnTo>
                <a:lnTo>
                  <a:pt x="27441" y="276"/>
                </a:lnTo>
                <a:lnTo>
                  <a:pt x="27394" y="58"/>
                </a:lnTo>
                <a:lnTo>
                  <a:pt x="27394" y="58"/>
                </a:lnTo>
                <a:lnTo>
                  <a:pt x="27395" y="82"/>
                </a:lnTo>
                <a:lnTo>
                  <a:pt x="27395" y="104"/>
                </a:lnTo>
                <a:lnTo>
                  <a:pt x="27395" y="128"/>
                </a:lnTo>
                <a:lnTo>
                  <a:pt x="27394" y="152"/>
                </a:lnTo>
                <a:lnTo>
                  <a:pt x="27390" y="198"/>
                </a:lnTo>
                <a:lnTo>
                  <a:pt x="27384" y="244"/>
                </a:lnTo>
                <a:lnTo>
                  <a:pt x="27376" y="290"/>
                </a:lnTo>
                <a:lnTo>
                  <a:pt x="27367" y="337"/>
                </a:lnTo>
                <a:lnTo>
                  <a:pt x="27350" y="429"/>
                </a:lnTo>
                <a:lnTo>
                  <a:pt x="27350" y="429"/>
                </a:lnTo>
                <a:lnTo>
                  <a:pt x="27345" y="403"/>
                </a:lnTo>
                <a:lnTo>
                  <a:pt x="27340" y="376"/>
                </a:lnTo>
                <a:lnTo>
                  <a:pt x="27338" y="350"/>
                </a:lnTo>
                <a:lnTo>
                  <a:pt x="27335" y="324"/>
                </a:lnTo>
                <a:lnTo>
                  <a:pt x="27335" y="296"/>
                </a:lnTo>
                <a:lnTo>
                  <a:pt x="27337" y="270"/>
                </a:lnTo>
                <a:lnTo>
                  <a:pt x="27340" y="244"/>
                </a:lnTo>
                <a:lnTo>
                  <a:pt x="27346" y="217"/>
                </a:lnTo>
                <a:lnTo>
                  <a:pt x="27346" y="217"/>
                </a:lnTo>
                <a:lnTo>
                  <a:pt x="27321" y="292"/>
                </a:lnTo>
                <a:lnTo>
                  <a:pt x="27321" y="292"/>
                </a:lnTo>
                <a:lnTo>
                  <a:pt x="27320" y="288"/>
                </a:lnTo>
                <a:lnTo>
                  <a:pt x="27320" y="288"/>
                </a:lnTo>
                <a:lnTo>
                  <a:pt x="27320" y="276"/>
                </a:lnTo>
                <a:lnTo>
                  <a:pt x="27320" y="276"/>
                </a:lnTo>
                <a:lnTo>
                  <a:pt x="27273" y="58"/>
                </a:lnTo>
                <a:lnTo>
                  <a:pt x="27273" y="58"/>
                </a:lnTo>
                <a:lnTo>
                  <a:pt x="27274" y="84"/>
                </a:lnTo>
                <a:lnTo>
                  <a:pt x="27275" y="110"/>
                </a:lnTo>
                <a:lnTo>
                  <a:pt x="27274" y="138"/>
                </a:lnTo>
                <a:lnTo>
                  <a:pt x="27273" y="164"/>
                </a:lnTo>
                <a:lnTo>
                  <a:pt x="27270" y="190"/>
                </a:lnTo>
                <a:lnTo>
                  <a:pt x="27267" y="216"/>
                </a:lnTo>
                <a:lnTo>
                  <a:pt x="27259" y="268"/>
                </a:lnTo>
                <a:lnTo>
                  <a:pt x="27250" y="320"/>
                </a:lnTo>
                <a:lnTo>
                  <a:pt x="27241" y="372"/>
                </a:lnTo>
                <a:lnTo>
                  <a:pt x="27230" y="424"/>
                </a:lnTo>
                <a:lnTo>
                  <a:pt x="27220" y="477"/>
                </a:lnTo>
                <a:lnTo>
                  <a:pt x="27220" y="477"/>
                </a:lnTo>
                <a:lnTo>
                  <a:pt x="27217" y="501"/>
                </a:lnTo>
                <a:lnTo>
                  <a:pt x="27214" y="526"/>
                </a:lnTo>
                <a:lnTo>
                  <a:pt x="27211" y="575"/>
                </a:lnTo>
                <a:lnTo>
                  <a:pt x="27211" y="575"/>
                </a:lnTo>
                <a:lnTo>
                  <a:pt x="27211" y="575"/>
                </a:lnTo>
                <a:lnTo>
                  <a:pt x="27201" y="538"/>
                </a:lnTo>
                <a:lnTo>
                  <a:pt x="27190" y="500"/>
                </a:lnTo>
                <a:lnTo>
                  <a:pt x="27190" y="500"/>
                </a:lnTo>
                <a:lnTo>
                  <a:pt x="27185" y="487"/>
                </a:lnTo>
                <a:lnTo>
                  <a:pt x="27184" y="481"/>
                </a:lnTo>
                <a:lnTo>
                  <a:pt x="27184" y="475"/>
                </a:lnTo>
                <a:lnTo>
                  <a:pt x="27184" y="475"/>
                </a:lnTo>
                <a:lnTo>
                  <a:pt x="27184" y="473"/>
                </a:lnTo>
                <a:lnTo>
                  <a:pt x="27181" y="471"/>
                </a:lnTo>
                <a:lnTo>
                  <a:pt x="27181" y="471"/>
                </a:lnTo>
                <a:lnTo>
                  <a:pt x="27161" y="394"/>
                </a:lnTo>
                <a:lnTo>
                  <a:pt x="27161" y="394"/>
                </a:lnTo>
                <a:lnTo>
                  <a:pt x="27156" y="366"/>
                </a:lnTo>
                <a:lnTo>
                  <a:pt x="27150" y="339"/>
                </a:lnTo>
                <a:lnTo>
                  <a:pt x="27147" y="312"/>
                </a:lnTo>
                <a:lnTo>
                  <a:pt x="27144" y="284"/>
                </a:lnTo>
                <a:lnTo>
                  <a:pt x="27144" y="257"/>
                </a:lnTo>
                <a:lnTo>
                  <a:pt x="27146" y="230"/>
                </a:lnTo>
                <a:lnTo>
                  <a:pt x="27149" y="203"/>
                </a:lnTo>
                <a:lnTo>
                  <a:pt x="27155" y="175"/>
                </a:lnTo>
                <a:lnTo>
                  <a:pt x="27155" y="175"/>
                </a:lnTo>
                <a:lnTo>
                  <a:pt x="27137" y="225"/>
                </a:lnTo>
                <a:lnTo>
                  <a:pt x="27121" y="274"/>
                </a:lnTo>
                <a:lnTo>
                  <a:pt x="27105" y="324"/>
                </a:lnTo>
                <a:lnTo>
                  <a:pt x="27099" y="348"/>
                </a:lnTo>
                <a:lnTo>
                  <a:pt x="27093" y="373"/>
                </a:lnTo>
                <a:lnTo>
                  <a:pt x="27090" y="398"/>
                </a:lnTo>
                <a:lnTo>
                  <a:pt x="27086" y="423"/>
                </a:lnTo>
                <a:lnTo>
                  <a:pt x="27084" y="448"/>
                </a:lnTo>
                <a:lnTo>
                  <a:pt x="27084" y="473"/>
                </a:lnTo>
                <a:lnTo>
                  <a:pt x="27085" y="499"/>
                </a:lnTo>
                <a:lnTo>
                  <a:pt x="27088" y="524"/>
                </a:lnTo>
                <a:lnTo>
                  <a:pt x="27091" y="550"/>
                </a:lnTo>
                <a:lnTo>
                  <a:pt x="27097" y="575"/>
                </a:lnTo>
                <a:lnTo>
                  <a:pt x="27097" y="575"/>
                </a:lnTo>
                <a:lnTo>
                  <a:pt x="27097" y="575"/>
                </a:lnTo>
                <a:lnTo>
                  <a:pt x="27090" y="575"/>
                </a:lnTo>
                <a:lnTo>
                  <a:pt x="27090" y="575"/>
                </a:lnTo>
                <a:lnTo>
                  <a:pt x="27080" y="538"/>
                </a:lnTo>
                <a:lnTo>
                  <a:pt x="27069" y="500"/>
                </a:lnTo>
                <a:lnTo>
                  <a:pt x="27069" y="500"/>
                </a:lnTo>
                <a:lnTo>
                  <a:pt x="27065" y="487"/>
                </a:lnTo>
                <a:lnTo>
                  <a:pt x="27064" y="481"/>
                </a:lnTo>
                <a:lnTo>
                  <a:pt x="27063" y="475"/>
                </a:lnTo>
                <a:lnTo>
                  <a:pt x="27063" y="475"/>
                </a:lnTo>
                <a:lnTo>
                  <a:pt x="27063" y="473"/>
                </a:lnTo>
                <a:lnTo>
                  <a:pt x="27060" y="471"/>
                </a:lnTo>
                <a:lnTo>
                  <a:pt x="27059" y="467"/>
                </a:lnTo>
                <a:lnTo>
                  <a:pt x="27058" y="465"/>
                </a:lnTo>
                <a:lnTo>
                  <a:pt x="27058" y="465"/>
                </a:lnTo>
                <a:lnTo>
                  <a:pt x="27040" y="392"/>
                </a:lnTo>
                <a:lnTo>
                  <a:pt x="27033" y="357"/>
                </a:lnTo>
                <a:lnTo>
                  <a:pt x="27027" y="320"/>
                </a:lnTo>
                <a:lnTo>
                  <a:pt x="27023" y="284"/>
                </a:lnTo>
                <a:lnTo>
                  <a:pt x="27023" y="267"/>
                </a:lnTo>
                <a:lnTo>
                  <a:pt x="27023" y="248"/>
                </a:lnTo>
                <a:lnTo>
                  <a:pt x="27025" y="230"/>
                </a:lnTo>
                <a:lnTo>
                  <a:pt x="27027" y="212"/>
                </a:lnTo>
                <a:lnTo>
                  <a:pt x="27031" y="193"/>
                </a:lnTo>
                <a:lnTo>
                  <a:pt x="27034" y="175"/>
                </a:lnTo>
                <a:lnTo>
                  <a:pt x="27034" y="175"/>
                </a:lnTo>
                <a:lnTo>
                  <a:pt x="27018" y="223"/>
                </a:lnTo>
                <a:lnTo>
                  <a:pt x="27001" y="270"/>
                </a:lnTo>
                <a:lnTo>
                  <a:pt x="26987" y="316"/>
                </a:lnTo>
                <a:lnTo>
                  <a:pt x="26981" y="340"/>
                </a:lnTo>
                <a:lnTo>
                  <a:pt x="26975" y="364"/>
                </a:lnTo>
                <a:lnTo>
                  <a:pt x="26975" y="364"/>
                </a:lnTo>
                <a:lnTo>
                  <a:pt x="26944" y="251"/>
                </a:lnTo>
                <a:lnTo>
                  <a:pt x="26944" y="251"/>
                </a:lnTo>
                <a:lnTo>
                  <a:pt x="26945" y="271"/>
                </a:lnTo>
                <a:lnTo>
                  <a:pt x="26946" y="292"/>
                </a:lnTo>
                <a:lnTo>
                  <a:pt x="26945" y="312"/>
                </a:lnTo>
                <a:lnTo>
                  <a:pt x="26944" y="332"/>
                </a:lnTo>
                <a:lnTo>
                  <a:pt x="26939" y="372"/>
                </a:lnTo>
                <a:lnTo>
                  <a:pt x="26932" y="411"/>
                </a:lnTo>
                <a:lnTo>
                  <a:pt x="26932" y="411"/>
                </a:lnTo>
                <a:lnTo>
                  <a:pt x="26925" y="377"/>
                </a:lnTo>
                <a:lnTo>
                  <a:pt x="26918" y="341"/>
                </a:lnTo>
                <a:lnTo>
                  <a:pt x="26913" y="306"/>
                </a:lnTo>
                <a:lnTo>
                  <a:pt x="26910" y="271"/>
                </a:lnTo>
                <a:lnTo>
                  <a:pt x="26908" y="236"/>
                </a:lnTo>
                <a:lnTo>
                  <a:pt x="26908" y="202"/>
                </a:lnTo>
                <a:lnTo>
                  <a:pt x="26910" y="184"/>
                </a:lnTo>
                <a:lnTo>
                  <a:pt x="26912" y="166"/>
                </a:lnTo>
                <a:lnTo>
                  <a:pt x="26916" y="148"/>
                </a:lnTo>
                <a:lnTo>
                  <a:pt x="26919" y="130"/>
                </a:lnTo>
                <a:lnTo>
                  <a:pt x="26919" y="130"/>
                </a:lnTo>
                <a:lnTo>
                  <a:pt x="26900" y="190"/>
                </a:lnTo>
                <a:lnTo>
                  <a:pt x="26882" y="249"/>
                </a:lnTo>
                <a:lnTo>
                  <a:pt x="26875" y="280"/>
                </a:lnTo>
                <a:lnTo>
                  <a:pt x="26867" y="309"/>
                </a:lnTo>
                <a:lnTo>
                  <a:pt x="26861" y="339"/>
                </a:lnTo>
                <a:lnTo>
                  <a:pt x="26856" y="369"/>
                </a:lnTo>
                <a:lnTo>
                  <a:pt x="26856" y="369"/>
                </a:lnTo>
                <a:lnTo>
                  <a:pt x="26823" y="251"/>
                </a:lnTo>
                <a:lnTo>
                  <a:pt x="26823" y="251"/>
                </a:lnTo>
                <a:lnTo>
                  <a:pt x="26824" y="269"/>
                </a:lnTo>
                <a:lnTo>
                  <a:pt x="26825" y="287"/>
                </a:lnTo>
                <a:lnTo>
                  <a:pt x="26824" y="321"/>
                </a:lnTo>
                <a:lnTo>
                  <a:pt x="26821" y="357"/>
                </a:lnTo>
                <a:lnTo>
                  <a:pt x="26815" y="391"/>
                </a:lnTo>
                <a:lnTo>
                  <a:pt x="26808" y="426"/>
                </a:lnTo>
                <a:lnTo>
                  <a:pt x="26801" y="461"/>
                </a:lnTo>
                <a:lnTo>
                  <a:pt x="26783" y="531"/>
                </a:lnTo>
                <a:lnTo>
                  <a:pt x="26783" y="531"/>
                </a:lnTo>
                <a:lnTo>
                  <a:pt x="26773" y="491"/>
                </a:lnTo>
                <a:lnTo>
                  <a:pt x="26761" y="450"/>
                </a:lnTo>
                <a:lnTo>
                  <a:pt x="26761" y="450"/>
                </a:lnTo>
                <a:lnTo>
                  <a:pt x="26758" y="436"/>
                </a:lnTo>
                <a:lnTo>
                  <a:pt x="26757" y="429"/>
                </a:lnTo>
                <a:lnTo>
                  <a:pt x="26757" y="423"/>
                </a:lnTo>
                <a:lnTo>
                  <a:pt x="26757" y="423"/>
                </a:lnTo>
                <a:lnTo>
                  <a:pt x="26755" y="420"/>
                </a:lnTo>
                <a:lnTo>
                  <a:pt x="26755" y="420"/>
                </a:lnTo>
                <a:lnTo>
                  <a:pt x="26755" y="415"/>
                </a:lnTo>
                <a:lnTo>
                  <a:pt x="26755" y="415"/>
                </a:lnTo>
                <a:lnTo>
                  <a:pt x="26727" y="298"/>
                </a:lnTo>
                <a:lnTo>
                  <a:pt x="26727" y="298"/>
                </a:lnTo>
                <a:lnTo>
                  <a:pt x="26723" y="273"/>
                </a:lnTo>
                <a:lnTo>
                  <a:pt x="26720" y="247"/>
                </a:lnTo>
                <a:lnTo>
                  <a:pt x="26718" y="220"/>
                </a:lnTo>
                <a:lnTo>
                  <a:pt x="26716" y="196"/>
                </a:lnTo>
                <a:lnTo>
                  <a:pt x="26718" y="170"/>
                </a:lnTo>
                <a:lnTo>
                  <a:pt x="26719" y="143"/>
                </a:lnTo>
                <a:lnTo>
                  <a:pt x="26722" y="119"/>
                </a:lnTo>
                <a:lnTo>
                  <a:pt x="26727" y="92"/>
                </a:lnTo>
                <a:lnTo>
                  <a:pt x="26727" y="92"/>
                </a:lnTo>
                <a:lnTo>
                  <a:pt x="26710" y="146"/>
                </a:lnTo>
                <a:lnTo>
                  <a:pt x="26694" y="200"/>
                </a:lnTo>
                <a:lnTo>
                  <a:pt x="26678" y="254"/>
                </a:lnTo>
                <a:lnTo>
                  <a:pt x="26672" y="281"/>
                </a:lnTo>
                <a:lnTo>
                  <a:pt x="26667" y="308"/>
                </a:lnTo>
                <a:lnTo>
                  <a:pt x="26663" y="335"/>
                </a:lnTo>
                <a:lnTo>
                  <a:pt x="26659" y="363"/>
                </a:lnTo>
                <a:lnTo>
                  <a:pt x="26657" y="390"/>
                </a:lnTo>
                <a:lnTo>
                  <a:pt x="26656" y="418"/>
                </a:lnTo>
                <a:lnTo>
                  <a:pt x="26657" y="446"/>
                </a:lnTo>
                <a:lnTo>
                  <a:pt x="26659" y="473"/>
                </a:lnTo>
                <a:lnTo>
                  <a:pt x="26663" y="501"/>
                </a:lnTo>
                <a:lnTo>
                  <a:pt x="26669" y="530"/>
                </a:lnTo>
                <a:lnTo>
                  <a:pt x="26669" y="530"/>
                </a:lnTo>
                <a:lnTo>
                  <a:pt x="26665" y="546"/>
                </a:lnTo>
                <a:lnTo>
                  <a:pt x="26665" y="546"/>
                </a:lnTo>
                <a:lnTo>
                  <a:pt x="26661" y="523"/>
                </a:lnTo>
                <a:lnTo>
                  <a:pt x="26655" y="499"/>
                </a:lnTo>
                <a:lnTo>
                  <a:pt x="26649" y="474"/>
                </a:lnTo>
                <a:lnTo>
                  <a:pt x="26640" y="450"/>
                </a:lnTo>
                <a:lnTo>
                  <a:pt x="26640" y="450"/>
                </a:lnTo>
                <a:lnTo>
                  <a:pt x="26637" y="436"/>
                </a:lnTo>
                <a:lnTo>
                  <a:pt x="26636" y="429"/>
                </a:lnTo>
                <a:lnTo>
                  <a:pt x="26636" y="423"/>
                </a:lnTo>
                <a:lnTo>
                  <a:pt x="26636" y="423"/>
                </a:lnTo>
                <a:lnTo>
                  <a:pt x="26635" y="420"/>
                </a:lnTo>
                <a:lnTo>
                  <a:pt x="26633" y="417"/>
                </a:lnTo>
                <a:lnTo>
                  <a:pt x="26631" y="415"/>
                </a:lnTo>
                <a:lnTo>
                  <a:pt x="26631" y="411"/>
                </a:lnTo>
                <a:lnTo>
                  <a:pt x="26631" y="411"/>
                </a:lnTo>
                <a:lnTo>
                  <a:pt x="26613" y="332"/>
                </a:lnTo>
                <a:lnTo>
                  <a:pt x="26606" y="292"/>
                </a:lnTo>
                <a:lnTo>
                  <a:pt x="26600" y="252"/>
                </a:lnTo>
                <a:lnTo>
                  <a:pt x="26597" y="212"/>
                </a:lnTo>
                <a:lnTo>
                  <a:pt x="26597" y="192"/>
                </a:lnTo>
                <a:lnTo>
                  <a:pt x="26597" y="172"/>
                </a:lnTo>
                <a:lnTo>
                  <a:pt x="26598" y="152"/>
                </a:lnTo>
                <a:lnTo>
                  <a:pt x="26599" y="133"/>
                </a:lnTo>
                <a:lnTo>
                  <a:pt x="26602" y="113"/>
                </a:lnTo>
                <a:lnTo>
                  <a:pt x="26607" y="92"/>
                </a:lnTo>
                <a:lnTo>
                  <a:pt x="26607" y="92"/>
                </a:lnTo>
                <a:lnTo>
                  <a:pt x="26589" y="145"/>
                </a:lnTo>
                <a:lnTo>
                  <a:pt x="26574" y="196"/>
                </a:lnTo>
                <a:lnTo>
                  <a:pt x="26560" y="248"/>
                </a:lnTo>
                <a:lnTo>
                  <a:pt x="26554" y="274"/>
                </a:lnTo>
                <a:lnTo>
                  <a:pt x="26548" y="300"/>
                </a:lnTo>
                <a:lnTo>
                  <a:pt x="26548" y="300"/>
                </a:lnTo>
                <a:lnTo>
                  <a:pt x="26517" y="175"/>
                </a:lnTo>
                <a:lnTo>
                  <a:pt x="26517" y="175"/>
                </a:lnTo>
                <a:lnTo>
                  <a:pt x="26518" y="205"/>
                </a:lnTo>
                <a:lnTo>
                  <a:pt x="26518" y="234"/>
                </a:lnTo>
                <a:lnTo>
                  <a:pt x="26517" y="262"/>
                </a:lnTo>
                <a:lnTo>
                  <a:pt x="26514" y="290"/>
                </a:lnTo>
                <a:lnTo>
                  <a:pt x="26510" y="319"/>
                </a:lnTo>
                <a:lnTo>
                  <a:pt x="26505" y="347"/>
                </a:lnTo>
                <a:lnTo>
                  <a:pt x="26495" y="404"/>
                </a:lnTo>
                <a:lnTo>
                  <a:pt x="26495" y="404"/>
                </a:lnTo>
                <a:lnTo>
                  <a:pt x="26493" y="401"/>
                </a:lnTo>
                <a:lnTo>
                  <a:pt x="26493" y="401"/>
                </a:lnTo>
                <a:lnTo>
                  <a:pt x="26476" y="309"/>
                </a:lnTo>
                <a:lnTo>
                  <a:pt x="26468" y="263"/>
                </a:lnTo>
                <a:lnTo>
                  <a:pt x="26463" y="218"/>
                </a:lnTo>
                <a:lnTo>
                  <a:pt x="26459" y="172"/>
                </a:lnTo>
                <a:lnTo>
                  <a:pt x="26459" y="149"/>
                </a:lnTo>
                <a:lnTo>
                  <a:pt x="26459" y="126"/>
                </a:lnTo>
                <a:lnTo>
                  <a:pt x="26460" y="103"/>
                </a:lnTo>
                <a:lnTo>
                  <a:pt x="26463" y="81"/>
                </a:lnTo>
                <a:lnTo>
                  <a:pt x="26465" y="57"/>
                </a:lnTo>
                <a:lnTo>
                  <a:pt x="26470" y="34"/>
                </a:lnTo>
                <a:lnTo>
                  <a:pt x="26470" y="34"/>
                </a:lnTo>
                <a:lnTo>
                  <a:pt x="26454" y="88"/>
                </a:lnTo>
                <a:lnTo>
                  <a:pt x="26440" y="142"/>
                </a:lnTo>
                <a:lnTo>
                  <a:pt x="26426" y="196"/>
                </a:lnTo>
                <a:lnTo>
                  <a:pt x="26415" y="250"/>
                </a:lnTo>
                <a:lnTo>
                  <a:pt x="26415" y="250"/>
                </a:lnTo>
                <a:lnTo>
                  <a:pt x="26396" y="175"/>
                </a:lnTo>
                <a:lnTo>
                  <a:pt x="26396" y="175"/>
                </a:lnTo>
                <a:lnTo>
                  <a:pt x="26397" y="199"/>
                </a:lnTo>
                <a:lnTo>
                  <a:pt x="26397" y="222"/>
                </a:lnTo>
                <a:lnTo>
                  <a:pt x="26397" y="244"/>
                </a:lnTo>
                <a:lnTo>
                  <a:pt x="26396" y="268"/>
                </a:lnTo>
                <a:lnTo>
                  <a:pt x="26394" y="290"/>
                </a:lnTo>
                <a:lnTo>
                  <a:pt x="26390" y="313"/>
                </a:lnTo>
                <a:lnTo>
                  <a:pt x="26383" y="359"/>
                </a:lnTo>
                <a:lnTo>
                  <a:pt x="26374" y="404"/>
                </a:lnTo>
                <a:lnTo>
                  <a:pt x="26363" y="449"/>
                </a:lnTo>
                <a:lnTo>
                  <a:pt x="26353" y="495"/>
                </a:lnTo>
                <a:lnTo>
                  <a:pt x="26344" y="542"/>
                </a:lnTo>
                <a:lnTo>
                  <a:pt x="26344" y="542"/>
                </a:lnTo>
                <a:lnTo>
                  <a:pt x="26343" y="545"/>
                </a:lnTo>
                <a:lnTo>
                  <a:pt x="26343" y="545"/>
                </a:lnTo>
                <a:lnTo>
                  <a:pt x="26338" y="509"/>
                </a:lnTo>
                <a:lnTo>
                  <a:pt x="26331" y="471"/>
                </a:lnTo>
                <a:lnTo>
                  <a:pt x="26323" y="433"/>
                </a:lnTo>
                <a:lnTo>
                  <a:pt x="26312" y="396"/>
                </a:lnTo>
                <a:lnTo>
                  <a:pt x="26312" y="396"/>
                </a:lnTo>
                <a:lnTo>
                  <a:pt x="26312" y="395"/>
                </a:lnTo>
                <a:lnTo>
                  <a:pt x="26312" y="395"/>
                </a:lnTo>
                <a:lnTo>
                  <a:pt x="26307" y="367"/>
                </a:lnTo>
                <a:lnTo>
                  <a:pt x="26307" y="367"/>
                </a:lnTo>
                <a:lnTo>
                  <a:pt x="26307" y="365"/>
                </a:lnTo>
                <a:lnTo>
                  <a:pt x="26307" y="365"/>
                </a:lnTo>
                <a:lnTo>
                  <a:pt x="26306" y="362"/>
                </a:lnTo>
                <a:lnTo>
                  <a:pt x="26306" y="362"/>
                </a:lnTo>
                <a:lnTo>
                  <a:pt x="26306" y="360"/>
                </a:lnTo>
                <a:lnTo>
                  <a:pt x="26306" y="360"/>
                </a:lnTo>
                <a:lnTo>
                  <a:pt x="26306" y="348"/>
                </a:lnTo>
                <a:lnTo>
                  <a:pt x="26306" y="348"/>
                </a:lnTo>
                <a:lnTo>
                  <a:pt x="26275" y="204"/>
                </a:lnTo>
                <a:lnTo>
                  <a:pt x="26275" y="204"/>
                </a:lnTo>
                <a:lnTo>
                  <a:pt x="26272" y="178"/>
                </a:lnTo>
                <a:lnTo>
                  <a:pt x="26269" y="153"/>
                </a:lnTo>
                <a:lnTo>
                  <a:pt x="26268" y="128"/>
                </a:lnTo>
                <a:lnTo>
                  <a:pt x="26267" y="102"/>
                </a:lnTo>
                <a:lnTo>
                  <a:pt x="26268" y="77"/>
                </a:lnTo>
                <a:lnTo>
                  <a:pt x="26270" y="51"/>
                </a:lnTo>
                <a:lnTo>
                  <a:pt x="26273" y="25"/>
                </a:lnTo>
                <a:lnTo>
                  <a:pt x="26279" y="0"/>
                </a:lnTo>
                <a:lnTo>
                  <a:pt x="26279" y="0"/>
                </a:lnTo>
                <a:lnTo>
                  <a:pt x="26261" y="59"/>
                </a:lnTo>
                <a:lnTo>
                  <a:pt x="26244" y="117"/>
                </a:lnTo>
                <a:lnTo>
                  <a:pt x="26230" y="177"/>
                </a:lnTo>
                <a:lnTo>
                  <a:pt x="26223" y="207"/>
                </a:lnTo>
                <a:lnTo>
                  <a:pt x="26218" y="237"/>
                </a:lnTo>
                <a:lnTo>
                  <a:pt x="26214" y="267"/>
                </a:lnTo>
                <a:lnTo>
                  <a:pt x="26210" y="296"/>
                </a:lnTo>
                <a:lnTo>
                  <a:pt x="26208" y="327"/>
                </a:lnTo>
                <a:lnTo>
                  <a:pt x="26208" y="357"/>
                </a:lnTo>
                <a:lnTo>
                  <a:pt x="26208" y="388"/>
                </a:lnTo>
                <a:lnTo>
                  <a:pt x="26210" y="417"/>
                </a:lnTo>
                <a:lnTo>
                  <a:pt x="26214" y="448"/>
                </a:lnTo>
                <a:lnTo>
                  <a:pt x="26219" y="479"/>
                </a:lnTo>
                <a:lnTo>
                  <a:pt x="26219" y="479"/>
                </a:lnTo>
                <a:lnTo>
                  <a:pt x="26216" y="498"/>
                </a:lnTo>
                <a:lnTo>
                  <a:pt x="26216" y="498"/>
                </a:lnTo>
                <a:lnTo>
                  <a:pt x="26211" y="472"/>
                </a:lnTo>
                <a:lnTo>
                  <a:pt x="26205" y="447"/>
                </a:lnTo>
                <a:lnTo>
                  <a:pt x="26199" y="421"/>
                </a:lnTo>
                <a:lnTo>
                  <a:pt x="26192" y="396"/>
                </a:lnTo>
                <a:lnTo>
                  <a:pt x="26192" y="396"/>
                </a:lnTo>
                <a:lnTo>
                  <a:pt x="26189" y="380"/>
                </a:lnTo>
                <a:lnTo>
                  <a:pt x="26187" y="372"/>
                </a:lnTo>
                <a:lnTo>
                  <a:pt x="26186" y="365"/>
                </a:lnTo>
                <a:lnTo>
                  <a:pt x="26186" y="365"/>
                </a:lnTo>
                <a:lnTo>
                  <a:pt x="26185" y="362"/>
                </a:lnTo>
                <a:lnTo>
                  <a:pt x="26184" y="358"/>
                </a:lnTo>
                <a:lnTo>
                  <a:pt x="26181" y="356"/>
                </a:lnTo>
                <a:lnTo>
                  <a:pt x="26181" y="352"/>
                </a:lnTo>
                <a:lnTo>
                  <a:pt x="26181" y="352"/>
                </a:lnTo>
                <a:lnTo>
                  <a:pt x="26164" y="264"/>
                </a:lnTo>
                <a:lnTo>
                  <a:pt x="26157" y="220"/>
                </a:lnTo>
                <a:lnTo>
                  <a:pt x="26151" y="177"/>
                </a:lnTo>
                <a:lnTo>
                  <a:pt x="26147" y="132"/>
                </a:lnTo>
                <a:lnTo>
                  <a:pt x="26147" y="110"/>
                </a:lnTo>
                <a:lnTo>
                  <a:pt x="26147" y="88"/>
                </a:lnTo>
                <a:lnTo>
                  <a:pt x="26148" y="66"/>
                </a:lnTo>
                <a:lnTo>
                  <a:pt x="26151" y="44"/>
                </a:lnTo>
                <a:lnTo>
                  <a:pt x="26153" y="21"/>
                </a:lnTo>
                <a:lnTo>
                  <a:pt x="26158" y="0"/>
                </a:lnTo>
                <a:lnTo>
                  <a:pt x="26158" y="0"/>
                </a:lnTo>
                <a:lnTo>
                  <a:pt x="26141" y="57"/>
                </a:lnTo>
                <a:lnTo>
                  <a:pt x="26125" y="114"/>
                </a:lnTo>
                <a:lnTo>
                  <a:pt x="26110" y="172"/>
                </a:lnTo>
                <a:lnTo>
                  <a:pt x="26104" y="200"/>
                </a:lnTo>
                <a:lnTo>
                  <a:pt x="26098" y="230"/>
                </a:lnTo>
                <a:lnTo>
                  <a:pt x="26098" y="230"/>
                </a:lnTo>
                <a:lnTo>
                  <a:pt x="26068" y="92"/>
                </a:lnTo>
                <a:lnTo>
                  <a:pt x="26068" y="92"/>
                </a:lnTo>
                <a:lnTo>
                  <a:pt x="26069" y="121"/>
                </a:lnTo>
                <a:lnTo>
                  <a:pt x="26069" y="149"/>
                </a:lnTo>
                <a:lnTo>
                  <a:pt x="26068" y="179"/>
                </a:lnTo>
                <a:lnTo>
                  <a:pt x="26065" y="207"/>
                </a:lnTo>
                <a:lnTo>
                  <a:pt x="26063" y="236"/>
                </a:lnTo>
                <a:lnTo>
                  <a:pt x="26058" y="264"/>
                </a:lnTo>
                <a:lnTo>
                  <a:pt x="26049" y="322"/>
                </a:lnTo>
                <a:lnTo>
                  <a:pt x="26049" y="322"/>
                </a:lnTo>
                <a:lnTo>
                  <a:pt x="26049" y="296"/>
                </a:lnTo>
                <a:lnTo>
                  <a:pt x="26050" y="270"/>
                </a:lnTo>
                <a:lnTo>
                  <a:pt x="26053" y="243"/>
                </a:lnTo>
                <a:lnTo>
                  <a:pt x="26059" y="217"/>
                </a:lnTo>
                <a:lnTo>
                  <a:pt x="26059" y="217"/>
                </a:lnTo>
                <a:lnTo>
                  <a:pt x="26045" y="260"/>
                </a:lnTo>
                <a:lnTo>
                  <a:pt x="26031" y="302"/>
                </a:lnTo>
                <a:lnTo>
                  <a:pt x="26018" y="345"/>
                </a:lnTo>
                <a:lnTo>
                  <a:pt x="26006" y="388"/>
                </a:lnTo>
                <a:lnTo>
                  <a:pt x="26006" y="388"/>
                </a:lnTo>
                <a:lnTo>
                  <a:pt x="26001" y="351"/>
                </a:lnTo>
                <a:lnTo>
                  <a:pt x="25994" y="314"/>
                </a:lnTo>
                <a:lnTo>
                  <a:pt x="25994" y="314"/>
                </a:lnTo>
                <a:lnTo>
                  <a:pt x="25994" y="301"/>
                </a:lnTo>
                <a:lnTo>
                  <a:pt x="25994" y="301"/>
                </a:lnTo>
                <a:lnTo>
                  <a:pt x="25947" y="92"/>
                </a:lnTo>
                <a:lnTo>
                  <a:pt x="25947" y="92"/>
                </a:lnTo>
                <a:lnTo>
                  <a:pt x="25948" y="113"/>
                </a:lnTo>
                <a:lnTo>
                  <a:pt x="25949" y="134"/>
                </a:lnTo>
                <a:lnTo>
                  <a:pt x="25948" y="174"/>
                </a:lnTo>
                <a:lnTo>
                  <a:pt x="25944" y="216"/>
                </a:lnTo>
                <a:lnTo>
                  <a:pt x="25940" y="256"/>
                </a:lnTo>
                <a:lnTo>
                  <a:pt x="25932" y="298"/>
                </a:lnTo>
                <a:lnTo>
                  <a:pt x="25925" y="339"/>
                </a:lnTo>
                <a:lnTo>
                  <a:pt x="25909" y="421"/>
                </a:lnTo>
                <a:lnTo>
                  <a:pt x="25909" y="421"/>
                </a:lnTo>
                <a:lnTo>
                  <a:pt x="25903" y="378"/>
                </a:lnTo>
                <a:lnTo>
                  <a:pt x="25896" y="334"/>
                </a:lnTo>
                <a:lnTo>
                  <a:pt x="25896" y="334"/>
                </a:lnTo>
                <a:lnTo>
                  <a:pt x="25896" y="321"/>
                </a:lnTo>
                <a:lnTo>
                  <a:pt x="25896" y="321"/>
                </a:lnTo>
                <a:lnTo>
                  <a:pt x="25867" y="181"/>
                </a:lnTo>
                <a:lnTo>
                  <a:pt x="25867" y="181"/>
                </a:lnTo>
                <a:lnTo>
                  <a:pt x="25868" y="175"/>
                </a:lnTo>
                <a:lnTo>
                  <a:pt x="25868" y="175"/>
                </a:lnTo>
                <a:lnTo>
                  <a:pt x="25866" y="180"/>
                </a:lnTo>
                <a:lnTo>
                  <a:pt x="25866" y="180"/>
                </a:lnTo>
                <a:lnTo>
                  <a:pt x="25848" y="95"/>
                </a:lnTo>
                <a:lnTo>
                  <a:pt x="25848" y="95"/>
                </a:lnTo>
                <a:lnTo>
                  <a:pt x="25851" y="132"/>
                </a:lnTo>
                <a:lnTo>
                  <a:pt x="25851" y="168"/>
                </a:lnTo>
                <a:lnTo>
                  <a:pt x="25848" y="204"/>
                </a:lnTo>
                <a:lnTo>
                  <a:pt x="25845" y="239"/>
                </a:lnTo>
                <a:lnTo>
                  <a:pt x="25845" y="239"/>
                </a:lnTo>
                <a:lnTo>
                  <a:pt x="25834" y="274"/>
                </a:lnTo>
                <a:lnTo>
                  <a:pt x="25823" y="308"/>
                </a:lnTo>
                <a:lnTo>
                  <a:pt x="25814" y="341"/>
                </a:lnTo>
                <a:lnTo>
                  <a:pt x="25807" y="376"/>
                </a:lnTo>
                <a:lnTo>
                  <a:pt x="25801" y="410"/>
                </a:lnTo>
                <a:lnTo>
                  <a:pt x="25797" y="445"/>
                </a:lnTo>
                <a:lnTo>
                  <a:pt x="25797" y="479"/>
                </a:lnTo>
                <a:lnTo>
                  <a:pt x="25797" y="497"/>
                </a:lnTo>
                <a:lnTo>
                  <a:pt x="25800" y="513"/>
                </a:lnTo>
                <a:lnTo>
                  <a:pt x="25800" y="513"/>
                </a:lnTo>
                <a:lnTo>
                  <a:pt x="25796" y="530"/>
                </a:lnTo>
                <a:lnTo>
                  <a:pt x="25796" y="530"/>
                </a:lnTo>
                <a:lnTo>
                  <a:pt x="25795" y="541"/>
                </a:lnTo>
                <a:lnTo>
                  <a:pt x="25795" y="541"/>
                </a:lnTo>
                <a:lnTo>
                  <a:pt x="25789" y="520"/>
                </a:lnTo>
                <a:lnTo>
                  <a:pt x="25782" y="500"/>
                </a:lnTo>
                <a:lnTo>
                  <a:pt x="25782" y="500"/>
                </a:lnTo>
                <a:lnTo>
                  <a:pt x="25778" y="487"/>
                </a:lnTo>
                <a:lnTo>
                  <a:pt x="25777" y="481"/>
                </a:lnTo>
                <a:lnTo>
                  <a:pt x="25776" y="475"/>
                </a:lnTo>
                <a:lnTo>
                  <a:pt x="25776" y="475"/>
                </a:lnTo>
                <a:lnTo>
                  <a:pt x="25776" y="473"/>
                </a:lnTo>
                <a:lnTo>
                  <a:pt x="25774" y="471"/>
                </a:lnTo>
                <a:lnTo>
                  <a:pt x="25772" y="467"/>
                </a:lnTo>
                <a:lnTo>
                  <a:pt x="25771" y="465"/>
                </a:lnTo>
                <a:lnTo>
                  <a:pt x="25771" y="465"/>
                </a:lnTo>
                <a:lnTo>
                  <a:pt x="25753" y="392"/>
                </a:lnTo>
                <a:lnTo>
                  <a:pt x="25746" y="357"/>
                </a:lnTo>
                <a:lnTo>
                  <a:pt x="25740" y="320"/>
                </a:lnTo>
                <a:lnTo>
                  <a:pt x="25737" y="284"/>
                </a:lnTo>
                <a:lnTo>
                  <a:pt x="25737" y="267"/>
                </a:lnTo>
                <a:lnTo>
                  <a:pt x="25737" y="248"/>
                </a:lnTo>
                <a:lnTo>
                  <a:pt x="25738" y="230"/>
                </a:lnTo>
                <a:lnTo>
                  <a:pt x="25740" y="212"/>
                </a:lnTo>
                <a:lnTo>
                  <a:pt x="25743" y="193"/>
                </a:lnTo>
                <a:lnTo>
                  <a:pt x="25747" y="175"/>
                </a:lnTo>
                <a:lnTo>
                  <a:pt x="25747" y="175"/>
                </a:lnTo>
                <a:lnTo>
                  <a:pt x="25726" y="236"/>
                </a:lnTo>
                <a:lnTo>
                  <a:pt x="25715" y="267"/>
                </a:lnTo>
                <a:lnTo>
                  <a:pt x="25706" y="296"/>
                </a:lnTo>
                <a:lnTo>
                  <a:pt x="25706" y="296"/>
                </a:lnTo>
                <a:lnTo>
                  <a:pt x="25705" y="288"/>
                </a:lnTo>
                <a:lnTo>
                  <a:pt x="25705" y="288"/>
                </a:lnTo>
                <a:lnTo>
                  <a:pt x="25705" y="276"/>
                </a:lnTo>
                <a:lnTo>
                  <a:pt x="25705" y="276"/>
                </a:lnTo>
                <a:lnTo>
                  <a:pt x="25657" y="58"/>
                </a:lnTo>
                <a:lnTo>
                  <a:pt x="25657" y="58"/>
                </a:lnTo>
                <a:lnTo>
                  <a:pt x="25659" y="82"/>
                </a:lnTo>
                <a:lnTo>
                  <a:pt x="25659" y="104"/>
                </a:lnTo>
                <a:lnTo>
                  <a:pt x="25659" y="128"/>
                </a:lnTo>
                <a:lnTo>
                  <a:pt x="25657" y="152"/>
                </a:lnTo>
                <a:lnTo>
                  <a:pt x="25654" y="198"/>
                </a:lnTo>
                <a:lnTo>
                  <a:pt x="25648" y="244"/>
                </a:lnTo>
                <a:lnTo>
                  <a:pt x="25641" y="290"/>
                </a:lnTo>
                <a:lnTo>
                  <a:pt x="25631" y="337"/>
                </a:lnTo>
                <a:lnTo>
                  <a:pt x="25613" y="429"/>
                </a:lnTo>
                <a:lnTo>
                  <a:pt x="25613" y="429"/>
                </a:lnTo>
                <a:lnTo>
                  <a:pt x="25609" y="403"/>
                </a:lnTo>
                <a:lnTo>
                  <a:pt x="25604" y="376"/>
                </a:lnTo>
                <a:lnTo>
                  <a:pt x="25602" y="350"/>
                </a:lnTo>
                <a:lnTo>
                  <a:pt x="25599" y="324"/>
                </a:lnTo>
                <a:lnTo>
                  <a:pt x="25599" y="296"/>
                </a:lnTo>
                <a:lnTo>
                  <a:pt x="25600" y="270"/>
                </a:lnTo>
                <a:lnTo>
                  <a:pt x="25604" y="244"/>
                </a:lnTo>
                <a:lnTo>
                  <a:pt x="25610" y="217"/>
                </a:lnTo>
                <a:lnTo>
                  <a:pt x="25610" y="217"/>
                </a:lnTo>
                <a:lnTo>
                  <a:pt x="25585" y="292"/>
                </a:lnTo>
                <a:lnTo>
                  <a:pt x="25585" y="292"/>
                </a:lnTo>
                <a:lnTo>
                  <a:pt x="25584" y="288"/>
                </a:lnTo>
                <a:lnTo>
                  <a:pt x="25584" y="288"/>
                </a:lnTo>
                <a:lnTo>
                  <a:pt x="25584" y="276"/>
                </a:lnTo>
                <a:lnTo>
                  <a:pt x="25584" y="276"/>
                </a:lnTo>
                <a:lnTo>
                  <a:pt x="25536" y="58"/>
                </a:lnTo>
                <a:lnTo>
                  <a:pt x="25536" y="58"/>
                </a:lnTo>
                <a:lnTo>
                  <a:pt x="25539" y="84"/>
                </a:lnTo>
                <a:lnTo>
                  <a:pt x="25539" y="110"/>
                </a:lnTo>
                <a:lnTo>
                  <a:pt x="25538" y="138"/>
                </a:lnTo>
                <a:lnTo>
                  <a:pt x="25536" y="164"/>
                </a:lnTo>
                <a:lnTo>
                  <a:pt x="25534" y="190"/>
                </a:lnTo>
                <a:lnTo>
                  <a:pt x="25530" y="216"/>
                </a:lnTo>
                <a:lnTo>
                  <a:pt x="25523" y="268"/>
                </a:lnTo>
                <a:lnTo>
                  <a:pt x="25514" y="320"/>
                </a:lnTo>
                <a:lnTo>
                  <a:pt x="25504" y="372"/>
                </a:lnTo>
                <a:lnTo>
                  <a:pt x="25494" y="424"/>
                </a:lnTo>
                <a:lnTo>
                  <a:pt x="25484" y="477"/>
                </a:lnTo>
                <a:lnTo>
                  <a:pt x="25484" y="477"/>
                </a:lnTo>
                <a:lnTo>
                  <a:pt x="25481" y="501"/>
                </a:lnTo>
                <a:lnTo>
                  <a:pt x="25478" y="526"/>
                </a:lnTo>
                <a:lnTo>
                  <a:pt x="25475" y="575"/>
                </a:lnTo>
                <a:lnTo>
                  <a:pt x="25475" y="575"/>
                </a:lnTo>
                <a:lnTo>
                  <a:pt x="25475" y="575"/>
                </a:lnTo>
                <a:lnTo>
                  <a:pt x="25465" y="538"/>
                </a:lnTo>
                <a:lnTo>
                  <a:pt x="25453" y="500"/>
                </a:lnTo>
                <a:lnTo>
                  <a:pt x="25453" y="500"/>
                </a:lnTo>
                <a:lnTo>
                  <a:pt x="25450" y="487"/>
                </a:lnTo>
                <a:lnTo>
                  <a:pt x="25449" y="481"/>
                </a:lnTo>
                <a:lnTo>
                  <a:pt x="25447" y="475"/>
                </a:lnTo>
                <a:lnTo>
                  <a:pt x="25447" y="475"/>
                </a:lnTo>
                <a:lnTo>
                  <a:pt x="25447" y="473"/>
                </a:lnTo>
                <a:lnTo>
                  <a:pt x="25445" y="471"/>
                </a:lnTo>
                <a:lnTo>
                  <a:pt x="25445" y="471"/>
                </a:lnTo>
                <a:lnTo>
                  <a:pt x="25425" y="394"/>
                </a:lnTo>
                <a:lnTo>
                  <a:pt x="25425" y="394"/>
                </a:lnTo>
                <a:lnTo>
                  <a:pt x="25420" y="366"/>
                </a:lnTo>
                <a:lnTo>
                  <a:pt x="25414" y="339"/>
                </a:lnTo>
                <a:lnTo>
                  <a:pt x="25411" y="312"/>
                </a:lnTo>
                <a:lnTo>
                  <a:pt x="25408" y="284"/>
                </a:lnTo>
                <a:lnTo>
                  <a:pt x="25408" y="257"/>
                </a:lnTo>
                <a:lnTo>
                  <a:pt x="25409" y="230"/>
                </a:lnTo>
                <a:lnTo>
                  <a:pt x="25413" y="203"/>
                </a:lnTo>
                <a:lnTo>
                  <a:pt x="25419" y="175"/>
                </a:lnTo>
                <a:lnTo>
                  <a:pt x="25419" y="175"/>
                </a:lnTo>
                <a:lnTo>
                  <a:pt x="25401" y="225"/>
                </a:lnTo>
                <a:lnTo>
                  <a:pt x="25385" y="274"/>
                </a:lnTo>
                <a:lnTo>
                  <a:pt x="25369" y="324"/>
                </a:lnTo>
                <a:lnTo>
                  <a:pt x="25363" y="348"/>
                </a:lnTo>
                <a:lnTo>
                  <a:pt x="25358" y="373"/>
                </a:lnTo>
                <a:lnTo>
                  <a:pt x="25354" y="398"/>
                </a:lnTo>
                <a:lnTo>
                  <a:pt x="25350" y="423"/>
                </a:lnTo>
                <a:lnTo>
                  <a:pt x="25348" y="448"/>
                </a:lnTo>
                <a:lnTo>
                  <a:pt x="25348" y="473"/>
                </a:lnTo>
                <a:lnTo>
                  <a:pt x="25349" y="499"/>
                </a:lnTo>
                <a:lnTo>
                  <a:pt x="25351" y="524"/>
                </a:lnTo>
                <a:lnTo>
                  <a:pt x="25355" y="550"/>
                </a:lnTo>
                <a:lnTo>
                  <a:pt x="25362" y="575"/>
                </a:lnTo>
                <a:lnTo>
                  <a:pt x="25362" y="575"/>
                </a:lnTo>
                <a:lnTo>
                  <a:pt x="25362" y="575"/>
                </a:lnTo>
                <a:lnTo>
                  <a:pt x="25355" y="575"/>
                </a:lnTo>
                <a:lnTo>
                  <a:pt x="25355" y="575"/>
                </a:lnTo>
                <a:lnTo>
                  <a:pt x="25344" y="538"/>
                </a:lnTo>
                <a:lnTo>
                  <a:pt x="25332" y="500"/>
                </a:lnTo>
                <a:lnTo>
                  <a:pt x="25332" y="500"/>
                </a:lnTo>
                <a:lnTo>
                  <a:pt x="25329" y="487"/>
                </a:lnTo>
                <a:lnTo>
                  <a:pt x="25328" y="481"/>
                </a:lnTo>
                <a:lnTo>
                  <a:pt x="25326" y="475"/>
                </a:lnTo>
                <a:lnTo>
                  <a:pt x="25326" y="475"/>
                </a:lnTo>
                <a:lnTo>
                  <a:pt x="25326" y="473"/>
                </a:lnTo>
                <a:lnTo>
                  <a:pt x="25324" y="471"/>
                </a:lnTo>
                <a:lnTo>
                  <a:pt x="25323" y="467"/>
                </a:lnTo>
                <a:lnTo>
                  <a:pt x="25322" y="465"/>
                </a:lnTo>
                <a:lnTo>
                  <a:pt x="25322" y="465"/>
                </a:lnTo>
                <a:lnTo>
                  <a:pt x="25304" y="392"/>
                </a:lnTo>
                <a:lnTo>
                  <a:pt x="25297" y="357"/>
                </a:lnTo>
                <a:lnTo>
                  <a:pt x="25291" y="320"/>
                </a:lnTo>
                <a:lnTo>
                  <a:pt x="25288" y="284"/>
                </a:lnTo>
                <a:lnTo>
                  <a:pt x="25287" y="267"/>
                </a:lnTo>
                <a:lnTo>
                  <a:pt x="25287" y="248"/>
                </a:lnTo>
                <a:lnTo>
                  <a:pt x="25288" y="230"/>
                </a:lnTo>
                <a:lnTo>
                  <a:pt x="25291" y="212"/>
                </a:lnTo>
                <a:lnTo>
                  <a:pt x="25294" y="193"/>
                </a:lnTo>
                <a:lnTo>
                  <a:pt x="25298" y="175"/>
                </a:lnTo>
                <a:lnTo>
                  <a:pt x="25298" y="175"/>
                </a:lnTo>
                <a:lnTo>
                  <a:pt x="25281" y="223"/>
                </a:lnTo>
                <a:lnTo>
                  <a:pt x="25265" y="270"/>
                </a:lnTo>
                <a:lnTo>
                  <a:pt x="25251" y="316"/>
                </a:lnTo>
                <a:lnTo>
                  <a:pt x="25245" y="340"/>
                </a:lnTo>
                <a:lnTo>
                  <a:pt x="25239" y="364"/>
                </a:lnTo>
                <a:lnTo>
                  <a:pt x="25239" y="364"/>
                </a:lnTo>
                <a:lnTo>
                  <a:pt x="25208" y="251"/>
                </a:lnTo>
                <a:lnTo>
                  <a:pt x="25208" y="251"/>
                </a:lnTo>
                <a:lnTo>
                  <a:pt x="25209" y="271"/>
                </a:lnTo>
                <a:lnTo>
                  <a:pt x="25210" y="292"/>
                </a:lnTo>
                <a:lnTo>
                  <a:pt x="25209" y="312"/>
                </a:lnTo>
                <a:lnTo>
                  <a:pt x="25208" y="332"/>
                </a:lnTo>
                <a:lnTo>
                  <a:pt x="25203" y="372"/>
                </a:lnTo>
                <a:lnTo>
                  <a:pt x="25196" y="411"/>
                </a:lnTo>
                <a:lnTo>
                  <a:pt x="25196" y="411"/>
                </a:lnTo>
                <a:lnTo>
                  <a:pt x="25189" y="377"/>
                </a:lnTo>
                <a:lnTo>
                  <a:pt x="25182" y="341"/>
                </a:lnTo>
                <a:lnTo>
                  <a:pt x="25177" y="306"/>
                </a:lnTo>
                <a:lnTo>
                  <a:pt x="25173" y="271"/>
                </a:lnTo>
                <a:lnTo>
                  <a:pt x="25172" y="236"/>
                </a:lnTo>
                <a:lnTo>
                  <a:pt x="25172" y="202"/>
                </a:lnTo>
                <a:lnTo>
                  <a:pt x="25175" y="184"/>
                </a:lnTo>
                <a:lnTo>
                  <a:pt x="25176" y="166"/>
                </a:lnTo>
                <a:lnTo>
                  <a:pt x="25179" y="148"/>
                </a:lnTo>
                <a:lnTo>
                  <a:pt x="25183" y="130"/>
                </a:lnTo>
                <a:lnTo>
                  <a:pt x="25183" y="130"/>
                </a:lnTo>
                <a:lnTo>
                  <a:pt x="25164" y="190"/>
                </a:lnTo>
                <a:lnTo>
                  <a:pt x="25146" y="249"/>
                </a:lnTo>
                <a:lnTo>
                  <a:pt x="25139" y="280"/>
                </a:lnTo>
                <a:lnTo>
                  <a:pt x="25132" y="309"/>
                </a:lnTo>
                <a:lnTo>
                  <a:pt x="25125" y="339"/>
                </a:lnTo>
                <a:lnTo>
                  <a:pt x="25120" y="369"/>
                </a:lnTo>
                <a:lnTo>
                  <a:pt x="25120" y="369"/>
                </a:lnTo>
                <a:lnTo>
                  <a:pt x="25087" y="251"/>
                </a:lnTo>
                <a:lnTo>
                  <a:pt x="25087" y="251"/>
                </a:lnTo>
                <a:lnTo>
                  <a:pt x="25088" y="269"/>
                </a:lnTo>
                <a:lnTo>
                  <a:pt x="25089" y="287"/>
                </a:lnTo>
                <a:lnTo>
                  <a:pt x="25088" y="321"/>
                </a:lnTo>
                <a:lnTo>
                  <a:pt x="25085" y="357"/>
                </a:lnTo>
                <a:lnTo>
                  <a:pt x="25079" y="391"/>
                </a:lnTo>
                <a:lnTo>
                  <a:pt x="25073" y="426"/>
                </a:lnTo>
                <a:lnTo>
                  <a:pt x="25064" y="461"/>
                </a:lnTo>
                <a:lnTo>
                  <a:pt x="25047" y="531"/>
                </a:lnTo>
                <a:lnTo>
                  <a:pt x="25047" y="531"/>
                </a:lnTo>
                <a:lnTo>
                  <a:pt x="25037" y="491"/>
                </a:lnTo>
                <a:lnTo>
                  <a:pt x="25025" y="450"/>
                </a:lnTo>
                <a:lnTo>
                  <a:pt x="25025" y="450"/>
                </a:lnTo>
                <a:lnTo>
                  <a:pt x="25022" y="436"/>
                </a:lnTo>
                <a:lnTo>
                  <a:pt x="25020" y="429"/>
                </a:lnTo>
                <a:lnTo>
                  <a:pt x="25020" y="423"/>
                </a:lnTo>
                <a:lnTo>
                  <a:pt x="25020" y="423"/>
                </a:lnTo>
                <a:lnTo>
                  <a:pt x="25019" y="420"/>
                </a:lnTo>
                <a:lnTo>
                  <a:pt x="25019" y="420"/>
                </a:lnTo>
                <a:lnTo>
                  <a:pt x="25019" y="415"/>
                </a:lnTo>
                <a:lnTo>
                  <a:pt x="25019" y="415"/>
                </a:lnTo>
                <a:lnTo>
                  <a:pt x="24991" y="298"/>
                </a:lnTo>
                <a:lnTo>
                  <a:pt x="24991" y="298"/>
                </a:lnTo>
                <a:lnTo>
                  <a:pt x="24987" y="273"/>
                </a:lnTo>
                <a:lnTo>
                  <a:pt x="24984" y="247"/>
                </a:lnTo>
                <a:lnTo>
                  <a:pt x="24981" y="220"/>
                </a:lnTo>
                <a:lnTo>
                  <a:pt x="24980" y="196"/>
                </a:lnTo>
                <a:lnTo>
                  <a:pt x="24981" y="170"/>
                </a:lnTo>
                <a:lnTo>
                  <a:pt x="24983" y="143"/>
                </a:lnTo>
                <a:lnTo>
                  <a:pt x="24986" y="119"/>
                </a:lnTo>
                <a:lnTo>
                  <a:pt x="24992" y="92"/>
                </a:lnTo>
                <a:lnTo>
                  <a:pt x="24992" y="92"/>
                </a:lnTo>
                <a:lnTo>
                  <a:pt x="24974" y="146"/>
                </a:lnTo>
                <a:lnTo>
                  <a:pt x="24958" y="200"/>
                </a:lnTo>
                <a:lnTo>
                  <a:pt x="24942" y="254"/>
                </a:lnTo>
                <a:lnTo>
                  <a:pt x="24936" y="281"/>
                </a:lnTo>
                <a:lnTo>
                  <a:pt x="24930" y="308"/>
                </a:lnTo>
                <a:lnTo>
                  <a:pt x="24927" y="335"/>
                </a:lnTo>
                <a:lnTo>
                  <a:pt x="24923" y="363"/>
                </a:lnTo>
                <a:lnTo>
                  <a:pt x="24921" y="390"/>
                </a:lnTo>
                <a:lnTo>
                  <a:pt x="24920" y="418"/>
                </a:lnTo>
                <a:lnTo>
                  <a:pt x="24921" y="446"/>
                </a:lnTo>
                <a:lnTo>
                  <a:pt x="24923" y="473"/>
                </a:lnTo>
                <a:lnTo>
                  <a:pt x="24927" y="501"/>
                </a:lnTo>
                <a:lnTo>
                  <a:pt x="24933" y="530"/>
                </a:lnTo>
                <a:lnTo>
                  <a:pt x="24933" y="530"/>
                </a:lnTo>
                <a:lnTo>
                  <a:pt x="24929" y="546"/>
                </a:lnTo>
                <a:lnTo>
                  <a:pt x="24929" y="546"/>
                </a:lnTo>
                <a:lnTo>
                  <a:pt x="24924" y="523"/>
                </a:lnTo>
                <a:lnTo>
                  <a:pt x="24918" y="499"/>
                </a:lnTo>
                <a:lnTo>
                  <a:pt x="24913" y="474"/>
                </a:lnTo>
                <a:lnTo>
                  <a:pt x="24905" y="450"/>
                </a:lnTo>
                <a:lnTo>
                  <a:pt x="24905" y="450"/>
                </a:lnTo>
                <a:lnTo>
                  <a:pt x="24901" y="436"/>
                </a:lnTo>
                <a:lnTo>
                  <a:pt x="24900" y="429"/>
                </a:lnTo>
                <a:lnTo>
                  <a:pt x="24900" y="423"/>
                </a:lnTo>
                <a:lnTo>
                  <a:pt x="24900" y="423"/>
                </a:lnTo>
                <a:lnTo>
                  <a:pt x="24898" y="420"/>
                </a:lnTo>
                <a:lnTo>
                  <a:pt x="24897" y="417"/>
                </a:lnTo>
                <a:lnTo>
                  <a:pt x="24895" y="415"/>
                </a:lnTo>
                <a:lnTo>
                  <a:pt x="24895" y="411"/>
                </a:lnTo>
                <a:lnTo>
                  <a:pt x="24895" y="411"/>
                </a:lnTo>
                <a:lnTo>
                  <a:pt x="24877" y="332"/>
                </a:lnTo>
                <a:lnTo>
                  <a:pt x="24870" y="292"/>
                </a:lnTo>
                <a:lnTo>
                  <a:pt x="24864" y="252"/>
                </a:lnTo>
                <a:lnTo>
                  <a:pt x="24860" y="212"/>
                </a:lnTo>
                <a:lnTo>
                  <a:pt x="24860" y="192"/>
                </a:lnTo>
                <a:lnTo>
                  <a:pt x="24860" y="172"/>
                </a:lnTo>
                <a:lnTo>
                  <a:pt x="24862" y="152"/>
                </a:lnTo>
                <a:lnTo>
                  <a:pt x="24864" y="133"/>
                </a:lnTo>
                <a:lnTo>
                  <a:pt x="24866" y="113"/>
                </a:lnTo>
                <a:lnTo>
                  <a:pt x="24871" y="92"/>
                </a:lnTo>
                <a:lnTo>
                  <a:pt x="24871" y="92"/>
                </a:lnTo>
                <a:lnTo>
                  <a:pt x="24854" y="145"/>
                </a:lnTo>
                <a:lnTo>
                  <a:pt x="24838" y="196"/>
                </a:lnTo>
                <a:lnTo>
                  <a:pt x="24824" y="248"/>
                </a:lnTo>
                <a:lnTo>
                  <a:pt x="24818" y="274"/>
                </a:lnTo>
                <a:lnTo>
                  <a:pt x="24812" y="300"/>
                </a:lnTo>
                <a:lnTo>
                  <a:pt x="24812" y="300"/>
                </a:lnTo>
                <a:lnTo>
                  <a:pt x="24781" y="175"/>
                </a:lnTo>
                <a:lnTo>
                  <a:pt x="24781" y="175"/>
                </a:lnTo>
                <a:lnTo>
                  <a:pt x="24782" y="205"/>
                </a:lnTo>
                <a:lnTo>
                  <a:pt x="24782" y="234"/>
                </a:lnTo>
                <a:lnTo>
                  <a:pt x="24781" y="262"/>
                </a:lnTo>
                <a:lnTo>
                  <a:pt x="24777" y="290"/>
                </a:lnTo>
                <a:lnTo>
                  <a:pt x="24774" y="319"/>
                </a:lnTo>
                <a:lnTo>
                  <a:pt x="24769" y="347"/>
                </a:lnTo>
                <a:lnTo>
                  <a:pt x="24758" y="404"/>
                </a:lnTo>
                <a:lnTo>
                  <a:pt x="24758" y="404"/>
                </a:lnTo>
                <a:lnTo>
                  <a:pt x="24757" y="401"/>
                </a:lnTo>
                <a:lnTo>
                  <a:pt x="24757" y="401"/>
                </a:lnTo>
                <a:lnTo>
                  <a:pt x="24739" y="309"/>
                </a:lnTo>
                <a:lnTo>
                  <a:pt x="24732" y="263"/>
                </a:lnTo>
                <a:lnTo>
                  <a:pt x="24726" y="218"/>
                </a:lnTo>
                <a:lnTo>
                  <a:pt x="24723" y="172"/>
                </a:lnTo>
                <a:lnTo>
                  <a:pt x="24723" y="149"/>
                </a:lnTo>
                <a:lnTo>
                  <a:pt x="24723" y="126"/>
                </a:lnTo>
                <a:lnTo>
                  <a:pt x="24724" y="103"/>
                </a:lnTo>
                <a:lnTo>
                  <a:pt x="24726" y="81"/>
                </a:lnTo>
                <a:lnTo>
                  <a:pt x="24729" y="57"/>
                </a:lnTo>
                <a:lnTo>
                  <a:pt x="24733" y="34"/>
                </a:lnTo>
                <a:lnTo>
                  <a:pt x="24733" y="34"/>
                </a:lnTo>
                <a:lnTo>
                  <a:pt x="24718" y="88"/>
                </a:lnTo>
                <a:lnTo>
                  <a:pt x="24704" y="142"/>
                </a:lnTo>
                <a:lnTo>
                  <a:pt x="24690" y="196"/>
                </a:lnTo>
                <a:lnTo>
                  <a:pt x="24679" y="250"/>
                </a:lnTo>
                <a:lnTo>
                  <a:pt x="24679" y="250"/>
                </a:lnTo>
                <a:lnTo>
                  <a:pt x="24660" y="175"/>
                </a:lnTo>
                <a:lnTo>
                  <a:pt x="24660" y="175"/>
                </a:lnTo>
                <a:lnTo>
                  <a:pt x="24661" y="199"/>
                </a:lnTo>
                <a:lnTo>
                  <a:pt x="24662" y="222"/>
                </a:lnTo>
                <a:lnTo>
                  <a:pt x="24661" y="244"/>
                </a:lnTo>
                <a:lnTo>
                  <a:pt x="24660" y="268"/>
                </a:lnTo>
                <a:lnTo>
                  <a:pt x="24658" y="290"/>
                </a:lnTo>
                <a:lnTo>
                  <a:pt x="24654" y="313"/>
                </a:lnTo>
                <a:lnTo>
                  <a:pt x="24647" y="359"/>
                </a:lnTo>
                <a:lnTo>
                  <a:pt x="24637" y="404"/>
                </a:lnTo>
                <a:lnTo>
                  <a:pt x="24627" y="449"/>
                </a:lnTo>
                <a:lnTo>
                  <a:pt x="24617" y="495"/>
                </a:lnTo>
                <a:lnTo>
                  <a:pt x="24608" y="542"/>
                </a:lnTo>
                <a:lnTo>
                  <a:pt x="24608" y="542"/>
                </a:lnTo>
                <a:lnTo>
                  <a:pt x="24607" y="545"/>
                </a:lnTo>
                <a:lnTo>
                  <a:pt x="24607" y="545"/>
                </a:lnTo>
                <a:lnTo>
                  <a:pt x="24602" y="509"/>
                </a:lnTo>
                <a:lnTo>
                  <a:pt x="24595" y="471"/>
                </a:lnTo>
                <a:lnTo>
                  <a:pt x="24586" y="433"/>
                </a:lnTo>
                <a:lnTo>
                  <a:pt x="24576" y="396"/>
                </a:lnTo>
                <a:lnTo>
                  <a:pt x="24576" y="396"/>
                </a:lnTo>
                <a:lnTo>
                  <a:pt x="24576" y="395"/>
                </a:lnTo>
                <a:lnTo>
                  <a:pt x="24576" y="395"/>
                </a:lnTo>
                <a:lnTo>
                  <a:pt x="24571" y="367"/>
                </a:lnTo>
                <a:lnTo>
                  <a:pt x="24571" y="367"/>
                </a:lnTo>
                <a:lnTo>
                  <a:pt x="24571" y="365"/>
                </a:lnTo>
                <a:lnTo>
                  <a:pt x="24571" y="365"/>
                </a:lnTo>
                <a:lnTo>
                  <a:pt x="24570" y="362"/>
                </a:lnTo>
                <a:lnTo>
                  <a:pt x="24570" y="362"/>
                </a:lnTo>
                <a:lnTo>
                  <a:pt x="24570" y="360"/>
                </a:lnTo>
                <a:lnTo>
                  <a:pt x="24570" y="360"/>
                </a:lnTo>
                <a:lnTo>
                  <a:pt x="24570" y="348"/>
                </a:lnTo>
                <a:lnTo>
                  <a:pt x="24570" y="348"/>
                </a:lnTo>
                <a:lnTo>
                  <a:pt x="24539" y="204"/>
                </a:lnTo>
                <a:lnTo>
                  <a:pt x="24539" y="204"/>
                </a:lnTo>
                <a:lnTo>
                  <a:pt x="24535" y="179"/>
                </a:lnTo>
                <a:lnTo>
                  <a:pt x="24533" y="153"/>
                </a:lnTo>
                <a:lnTo>
                  <a:pt x="24532" y="128"/>
                </a:lnTo>
                <a:lnTo>
                  <a:pt x="24531" y="102"/>
                </a:lnTo>
                <a:lnTo>
                  <a:pt x="24532" y="77"/>
                </a:lnTo>
                <a:lnTo>
                  <a:pt x="24534" y="51"/>
                </a:lnTo>
                <a:lnTo>
                  <a:pt x="24538" y="25"/>
                </a:lnTo>
                <a:lnTo>
                  <a:pt x="24543" y="0"/>
                </a:lnTo>
                <a:lnTo>
                  <a:pt x="24543" y="0"/>
                </a:lnTo>
                <a:lnTo>
                  <a:pt x="24525" y="59"/>
                </a:lnTo>
                <a:lnTo>
                  <a:pt x="24508" y="117"/>
                </a:lnTo>
                <a:lnTo>
                  <a:pt x="24494" y="177"/>
                </a:lnTo>
                <a:lnTo>
                  <a:pt x="24487" y="207"/>
                </a:lnTo>
                <a:lnTo>
                  <a:pt x="24482" y="237"/>
                </a:lnTo>
                <a:lnTo>
                  <a:pt x="24477" y="267"/>
                </a:lnTo>
                <a:lnTo>
                  <a:pt x="24474" y="296"/>
                </a:lnTo>
                <a:lnTo>
                  <a:pt x="24471" y="327"/>
                </a:lnTo>
                <a:lnTo>
                  <a:pt x="24471" y="357"/>
                </a:lnTo>
                <a:lnTo>
                  <a:pt x="24471" y="388"/>
                </a:lnTo>
                <a:lnTo>
                  <a:pt x="24474" y="417"/>
                </a:lnTo>
                <a:lnTo>
                  <a:pt x="24477" y="448"/>
                </a:lnTo>
                <a:lnTo>
                  <a:pt x="24483" y="479"/>
                </a:lnTo>
                <a:lnTo>
                  <a:pt x="24483" y="479"/>
                </a:lnTo>
                <a:lnTo>
                  <a:pt x="24480" y="498"/>
                </a:lnTo>
                <a:lnTo>
                  <a:pt x="24480" y="498"/>
                </a:lnTo>
                <a:lnTo>
                  <a:pt x="24475" y="472"/>
                </a:lnTo>
                <a:lnTo>
                  <a:pt x="24469" y="447"/>
                </a:lnTo>
                <a:lnTo>
                  <a:pt x="24463" y="421"/>
                </a:lnTo>
                <a:lnTo>
                  <a:pt x="24456" y="396"/>
                </a:lnTo>
                <a:lnTo>
                  <a:pt x="24456" y="396"/>
                </a:lnTo>
                <a:lnTo>
                  <a:pt x="24452" y="380"/>
                </a:lnTo>
                <a:lnTo>
                  <a:pt x="24451" y="372"/>
                </a:lnTo>
                <a:lnTo>
                  <a:pt x="24450" y="365"/>
                </a:lnTo>
                <a:lnTo>
                  <a:pt x="24450" y="365"/>
                </a:lnTo>
                <a:lnTo>
                  <a:pt x="24450" y="362"/>
                </a:lnTo>
                <a:lnTo>
                  <a:pt x="24448" y="358"/>
                </a:lnTo>
                <a:lnTo>
                  <a:pt x="24446" y="356"/>
                </a:lnTo>
                <a:lnTo>
                  <a:pt x="24445" y="352"/>
                </a:lnTo>
                <a:lnTo>
                  <a:pt x="24445" y="352"/>
                </a:lnTo>
                <a:lnTo>
                  <a:pt x="24428" y="264"/>
                </a:lnTo>
                <a:lnTo>
                  <a:pt x="24420" y="220"/>
                </a:lnTo>
                <a:lnTo>
                  <a:pt x="24414" y="177"/>
                </a:lnTo>
                <a:lnTo>
                  <a:pt x="24411" y="132"/>
                </a:lnTo>
                <a:lnTo>
                  <a:pt x="24411" y="110"/>
                </a:lnTo>
                <a:lnTo>
                  <a:pt x="24411" y="88"/>
                </a:lnTo>
                <a:lnTo>
                  <a:pt x="24412" y="66"/>
                </a:lnTo>
                <a:lnTo>
                  <a:pt x="24414" y="44"/>
                </a:lnTo>
                <a:lnTo>
                  <a:pt x="24417" y="21"/>
                </a:lnTo>
                <a:lnTo>
                  <a:pt x="24422" y="0"/>
                </a:lnTo>
                <a:lnTo>
                  <a:pt x="24422" y="0"/>
                </a:lnTo>
                <a:lnTo>
                  <a:pt x="24405" y="57"/>
                </a:lnTo>
                <a:lnTo>
                  <a:pt x="24388" y="114"/>
                </a:lnTo>
                <a:lnTo>
                  <a:pt x="24374" y="172"/>
                </a:lnTo>
                <a:lnTo>
                  <a:pt x="24368" y="200"/>
                </a:lnTo>
                <a:lnTo>
                  <a:pt x="24362" y="230"/>
                </a:lnTo>
                <a:lnTo>
                  <a:pt x="24362" y="230"/>
                </a:lnTo>
                <a:lnTo>
                  <a:pt x="24331" y="92"/>
                </a:lnTo>
                <a:lnTo>
                  <a:pt x="24331" y="92"/>
                </a:lnTo>
                <a:lnTo>
                  <a:pt x="24333" y="132"/>
                </a:lnTo>
                <a:lnTo>
                  <a:pt x="24333" y="171"/>
                </a:lnTo>
                <a:lnTo>
                  <a:pt x="24329" y="211"/>
                </a:lnTo>
                <a:lnTo>
                  <a:pt x="24324" y="250"/>
                </a:lnTo>
                <a:lnTo>
                  <a:pt x="24318" y="289"/>
                </a:lnTo>
                <a:lnTo>
                  <a:pt x="24311" y="328"/>
                </a:lnTo>
                <a:lnTo>
                  <a:pt x="24296" y="407"/>
                </a:lnTo>
                <a:lnTo>
                  <a:pt x="24296" y="407"/>
                </a:lnTo>
                <a:lnTo>
                  <a:pt x="24292" y="383"/>
                </a:lnTo>
                <a:lnTo>
                  <a:pt x="24289" y="359"/>
                </a:lnTo>
                <a:lnTo>
                  <a:pt x="24286" y="335"/>
                </a:lnTo>
                <a:lnTo>
                  <a:pt x="24286" y="312"/>
                </a:lnTo>
                <a:lnTo>
                  <a:pt x="24286" y="288"/>
                </a:lnTo>
                <a:lnTo>
                  <a:pt x="24288" y="264"/>
                </a:lnTo>
                <a:lnTo>
                  <a:pt x="24291" y="241"/>
                </a:lnTo>
                <a:lnTo>
                  <a:pt x="24297" y="217"/>
                </a:lnTo>
                <a:lnTo>
                  <a:pt x="24297" y="217"/>
                </a:lnTo>
                <a:lnTo>
                  <a:pt x="24278" y="271"/>
                </a:lnTo>
                <a:lnTo>
                  <a:pt x="24260" y="326"/>
                </a:lnTo>
                <a:lnTo>
                  <a:pt x="24260" y="326"/>
                </a:lnTo>
                <a:lnTo>
                  <a:pt x="24258" y="314"/>
                </a:lnTo>
                <a:lnTo>
                  <a:pt x="24258" y="314"/>
                </a:lnTo>
                <a:lnTo>
                  <a:pt x="24258" y="301"/>
                </a:lnTo>
                <a:lnTo>
                  <a:pt x="24258" y="301"/>
                </a:lnTo>
                <a:lnTo>
                  <a:pt x="24211" y="92"/>
                </a:lnTo>
                <a:lnTo>
                  <a:pt x="24211" y="92"/>
                </a:lnTo>
                <a:lnTo>
                  <a:pt x="24212" y="117"/>
                </a:lnTo>
                <a:lnTo>
                  <a:pt x="24213" y="142"/>
                </a:lnTo>
                <a:lnTo>
                  <a:pt x="24212" y="168"/>
                </a:lnTo>
                <a:lnTo>
                  <a:pt x="24211" y="193"/>
                </a:lnTo>
                <a:lnTo>
                  <a:pt x="24208" y="218"/>
                </a:lnTo>
                <a:lnTo>
                  <a:pt x="24205" y="243"/>
                </a:lnTo>
                <a:lnTo>
                  <a:pt x="24197" y="294"/>
                </a:lnTo>
                <a:lnTo>
                  <a:pt x="24188" y="344"/>
                </a:lnTo>
                <a:lnTo>
                  <a:pt x="24178" y="395"/>
                </a:lnTo>
                <a:lnTo>
                  <a:pt x="24168" y="445"/>
                </a:lnTo>
                <a:lnTo>
                  <a:pt x="24158" y="495"/>
                </a:lnTo>
                <a:lnTo>
                  <a:pt x="24158" y="495"/>
                </a:lnTo>
                <a:lnTo>
                  <a:pt x="24152" y="541"/>
                </a:lnTo>
                <a:lnTo>
                  <a:pt x="24152" y="541"/>
                </a:lnTo>
                <a:lnTo>
                  <a:pt x="24149" y="527"/>
                </a:lnTo>
                <a:lnTo>
                  <a:pt x="24149" y="527"/>
                </a:lnTo>
                <a:lnTo>
                  <a:pt x="24150" y="504"/>
                </a:lnTo>
                <a:lnTo>
                  <a:pt x="24150" y="480"/>
                </a:lnTo>
                <a:lnTo>
                  <a:pt x="24149" y="455"/>
                </a:lnTo>
                <a:lnTo>
                  <a:pt x="24146" y="431"/>
                </a:lnTo>
                <a:lnTo>
                  <a:pt x="24144" y="408"/>
                </a:lnTo>
                <a:lnTo>
                  <a:pt x="24142" y="383"/>
                </a:lnTo>
                <a:lnTo>
                  <a:pt x="24133" y="334"/>
                </a:lnTo>
                <a:lnTo>
                  <a:pt x="24133" y="334"/>
                </a:lnTo>
                <a:lnTo>
                  <a:pt x="24133" y="321"/>
                </a:lnTo>
                <a:lnTo>
                  <a:pt x="24133" y="321"/>
                </a:lnTo>
                <a:lnTo>
                  <a:pt x="24104" y="181"/>
                </a:lnTo>
                <a:lnTo>
                  <a:pt x="24104" y="181"/>
                </a:lnTo>
                <a:lnTo>
                  <a:pt x="24105" y="175"/>
                </a:lnTo>
                <a:lnTo>
                  <a:pt x="24105" y="175"/>
                </a:lnTo>
                <a:lnTo>
                  <a:pt x="24104" y="180"/>
                </a:lnTo>
                <a:lnTo>
                  <a:pt x="24104" y="180"/>
                </a:lnTo>
                <a:lnTo>
                  <a:pt x="24086" y="95"/>
                </a:lnTo>
                <a:lnTo>
                  <a:pt x="24086" y="95"/>
                </a:lnTo>
                <a:lnTo>
                  <a:pt x="24087" y="132"/>
                </a:lnTo>
                <a:lnTo>
                  <a:pt x="24087" y="168"/>
                </a:lnTo>
                <a:lnTo>
                  <a:pt x="24086" y="204"/>
                </a:lnTo>
                <a:lnTo>
                  <a:pt x="24082" y="241"/>
                </a:lnTo>
                <a:lnTo>
                  <a:pt x="24082" y="241"/>
                </a:lnTo>
                <a:lnTo>
                  <a:pt x="24071" y="274"/>
                </a:lnTo>
                <a:lnTo>
                  <a:pt x="24061" y="308"/>
                </a:lnTo>
                <a:lnTo>
                  <a:pt x="24052" y="341"/>
                </a:lnTo>
                <a:lnTo>
                  <a:pt x="24044" y="376"/>
                </a:lnTo>
                <a:lnTo>
                  <a:pt x="24039" y="410"/>
                </a:lnTo>
                <a:lnTo>
                  <a:pt x="24035" y="445"/>
                </a:lnTo>
                <a:lnTo>
                  <a:pt x="24034" y="479"/>
                </a:lnTo>
                <a:lnTo>
                  <a:pt x="24035" y="497"/>
                </a:lnTo>
                <a:lnTo>
                  <a:pt x="24036" y="513"/>
                </a:lnTo>
                <a:lnTo>
                  <a:pt x="24036" y="513"/>
                </a:lnTo>
                <a:lnTo>
                  <a:pt x="24034" y="530"/>
                </a:lnTo>
                <a:lnTo>
                  <a:pt x="24034" y="530"/>
                </a:lnTo>
                <a:lnTo>
                  <a:pt x="24033" y="541"/>
                </a:lnTo>
                <a:lnTo>
                  <a:pt x="24033" y="541"/>
                </a:lnTo>
                <a:lnTo>
                  <a:pt x="24025" y="520"/>
                </a:lnTo>
                <a:lnTo>
                  <a:pt x="24018" y="500"/>
                </a:lnTo>
                <a:lnTo>
                  <a:pt x="24018" y="500"/>
                </a:lnTo>
                <a:lnTo>
                  <a:pt x="24015" y="487"/>
                </a:lnTo>
                <a:lnTo>
                  <a:pt x="24014" y="481"/>
                </a:lnTo>
                <a:lnTo>
                  <a:pt x="24014" y="475"/>
                </a:lnTo>
                <a:lnTo>
                  <a:pt x="24014" y="475"/>
                </a:lnTo>
                <a:lnTo>
                  <a:pt x="24012" y="473"/>
                </a:lnTo>
                <a:lnTo>
                  <a:pt x="24011" y="471"/>
                </a:lnTo>
                <a:lnTo>
                  <a:pt x="24009" y="467"/>
                </a:lnTo>
                <a:lnTo>
                  <a:pt x="24009" y="465"/>
                </a:lnTo>
                <a:lnTo>
                  <a:pt x="24009" y="465"/>
                </a:lnTo>
                <a:lnTo>
                  <a:pt x="23991" y="392"/>
                </a:lnTo>
                <a:lnTo>
                  <a:pt x="23984" y="357"/>
                </a:lnTo>
                <a:lnTo>
                  <a:pt x="23978" y="320"/>
                </a:lnTo>
                <a:lnTo>
                  <a:pt x="23975" y="284"/>
                </a:lnTo>
                <a:lnTo>
                  <a:pt x="23975" y="267"/>
                </a:lnTo>
                <a:lnTo>
                  <a:pt x="23975" y="248"/>
                </a:lnTo>
                <a:lnTo>
                  <a:pt x="23976" y="230"/>
                </a:lnTo>
                <a:lnTo>
                  <a:pt x="23977" y="212"/>
                </a:lnTo>
                <a:lnTo>
                  <a:pt x="23980" y="193"/>
                </a:lnTo>
                <a:lnTo>
                  <a:pt x="23985" y="175"/>
                </a:lnTo>
                <a:lnTo>
                  <a:pt x="23985" y="175"/>
                </a:lnTo>
                <a:lnTo>
                  <a:pt x="23963" y="236"/>
                </a:lnTo>
                <a:lnTo>
                  <a:pt x="23953" y="267"/>
                </a:lnTo>
                <a:lnTo>
                  <a:pt x="23944" y="296"/>
                </a:lnTo>
                <a:lnTo>
                  <a:pt x="23944" y="296"/>
                </a:lnTo>
                <a:lnTo>
                  <a:pt x="23941" y="288"/>
                </a:lnTo>
                <a:lnTo>
                  <a:pt x="23941" y="288"/>
                </a:lnTo>
                <a:lnTo>
                  <a:pt x="23941" y="276"/>
                </a:lnTo>
                <a:lnTo>
                  <a:pt x="23941" y="276"/>
                </a:lnTo>
                <a:lnTo>
                  <a:pt x="23895" y="58"/>
                </a:lnTo>
                <a:lnTo>
                  <a:pt x="23895" y="58"/>
                </a:lnTo>
                <a:lnTo>
                  <a:pt x="23896" y="82"/>
                </a:lnTo>
                <a:lnTo>
                  <a:pt x="23896" y="104"/>
                </a:lnTo>
                <a:lnTo>
                  <a:pt x="23896" y="128"/>
                </a:lnTo>
                <a:lnTo>
                  <a:pt x="23895" y="152"/>
                </a:lnTo>
                <a:lnTo>
                  <a:pt x="23891" y="198"/>
                </a:lnTo>
                <a:lnTo>
                  <a:pt x="23886" y="244"/>
                </a:lnTo>
                <a:lnTo>
                  <a:pt x="23877" y="290"/>
                </a:lnTo>
                <a:lnTo>
                  <a:pt x="23869" y="337"/>
                </a:lnTo>
                <a:lnTo>
                  <a:pt x="23851" y="429"/>
                </a:lnTo>
                <a:lnTo>
                  <a:pt x="23851" y="429"/>
                </a:lnTo>
                <a:lnTo>
                  <a:pt x="23846" y="403"/>
                </a:lnTo>
                <a:lnTo>
                  <a:pt x="23842" y="376"/>
                </a:lnTo>
                <a:lnTo>
                  <a:pt x="23838" y="350"/>
                </a:lnTo>
                <a:lnTo>
                  <a:pt x="23837" y="324"/>
                </a:lnTo>
                <a:lnTo>
                  <a:pt x="23837" y="296"/>
                </a:lnTo>
                <a:lnTo>
                  <a:pt x="23838" y="270"/>
                </a:lnTo>
                <a:lnTo>
                  <a:pt x="23842" y="244"/>
                </a:lnTo>
                <a:lnTo>
                  <a:pt x="23848" y="217"/>
                </a:lnTo>
                <a:lnTo>
                  <a:pt x="23848" y="217"/>
                </a:lnTo>
                <a:lnTo>
                  <a:pt x="23822" y="292"/>
                </a:lnTo>
                <a:lnTo>
                  <a:pt x="23822" y="292"/>
                </a:lnTo>
                <a:lnTo>
                  <a:pt x="23822" y="288"/>
                </a:lnTo>
                <a:lnTo>
                  <a:pt x="23822" y="288"/>
                </a:lnTo>
                <a:lnTo>
                  <a:pt x="23822" y="276"/>
                </a:lnTo>
                <a:lnTo>
                  <a:pt x="23822" y="276"/>
                </a:lnTo>
                <a:lnTo>
                  <a:pt x="23774" y="58"/>
                </a:lnTo>
                <a:lnTo>
                  <a:pt x="23774" y="58"/>
                </a:lnTo>
                <a:lnTo>
                  <a:pt x="23775" y="84"/>
                </a:lnTo>
                <a:lnTo>
                  <a:pt x="23775" y="110"/>
                </a:lnTo>
                <a:lnTo>
                  <a:pt x="23775" y="138"/>
                </a:lnTo>
                <a:lnTo>
                  <a:pt x="23774" y="164"/>
                </a:lnTo>
                <a:lnTo>
                  <a:pt x="23772" y="190"/>
                </a:lnTo>
                <a:lnTo>
                  <a:pt x="23768" y="216"/>
                </a:lnTo>
                <a:lnTo>
                  <a:pt x="23761" y="268"/>
                </a:lnTo>
                <a:lnTo>
                  <a:pt x="23752" y="320"/>
                </a:lnTo>
                <a:lnTo>
                  <a:pt x="23741" y="372"/>
                </a:lnTo>
                <a:lnTo>
                  <a:pt x="23731" y="424"/>
                </a:lnTo>
                <a:lnTo>
                  <a:pt x="23722" y="477"/>
                </a:lnTo>
                <a:lnTo>
                  <a:pt x="23722" y="477"/>
                </a:lnTo>
                <a:lnTo>
                  <a:pt x="23718" y="501"/>
                </a:lnTo>
                <a:lnTo>
                  <a:pt x="23716" y="526"/>
                </a:lnTo>
                <a:lnTo>
                  <a:pt x="23712" y="575"/>
                </a:lnTo>
                <a:lnTo>
                  <a:pt x="23712" y="575"/>
                </a:lnTo>
                <a:lnTo>
                  <a:pt x="23703" y="538"/>
                </a:lnTo>
                <a:lnTo>
                  <a:pt x="23690" y="500"/>
                </a:lnTo>
                <a:lnTo>
                  <a:pt x="23690" y="500"/>
                </a:lnTo>
                <a:lnTo>
                  <a:pt x="23686" y="487"/>
                </a:lnTo>
                <a:lnTo>
                  <a:pt x="23685" y="481"/>
                </a:lnTo>
                <a:lnTo>
                  <a:pt x="23685" y="475"/>
                </a:lnTo>
                <a:lnTo>
                  <a:pt x="23685" y="475"/>
                </a:lnTo>
                <a:lnTo>
                  <a:pt x="23684" y="473"/>
                </a:lnTo>
                <a:lnTo>
                  <a:pt x="23683" y="471"/>
                </a:lnTo>
                <a:lnTo>
                  <a:pt x="23683" y="471"/>
                </a:lnTo>
                <a:lnTo>
                  <a:pt x="23663" y="394"/>
                </a:lnTo>
                <a:lnTo>
                  <a:pt x="23663" y="394"/>
                </a:lnTo>
                <a:lnTo>
                  <a:pt x="23657" y="366"/>
                </a:lnTo>
                <a:lnTo>
                  <a:pt x="23652" y="339"/>
                </a:lnTo>
                <a:lnTo>
                  <a:pt x="23648" y="312"/>
                </a:lnTo>
                <a:lnTo>
                  <a:pt x="23646" y="284"/>
                </a:lnTo>
                <a:lnTo>
                  <a:pt x="23645" y="257"/>
                </a:lnTo>
                <a:lnTo>
                  <a:pt x="23646" y="230"/>
                </a:lnTo>
                <a:lnTo>
                  <a:pt x="23650" y="203"/>
                </a:lnTo>
                <a:lnTo>
                  <a:pt x="23657" y="175"/>
                </a:lnTo>
                <a:lnTo>
                  <a:pt x="23657" y="175"/>
                </a:lnTo>
                <a:lnTo>
                  <a:pt x="23639" y="225"/>
                </a:lnTo>
                <a:lnTo>
                  <a:pt x="23621" y="274"/>
                </a:lnTo>
                <a:lnTo>
                  <a:pt x="23607" y="324"/>
                </a:lnTo>
                <a:lnTo>
                  <a:pt x="23601" y="348"/>
                </a:lnTo>
                <a:lnTo>
                  <a:pt x="23595" y="373"/>
                </a:lnTo>
                <a:lnTo>
                  <a:pt x="23590" y="398"/>
                </a:lnTo>
                <a:lnTo>
                  <a:pt x="23588" y="423"/>
                </a:lnTo>
                <a:lnTo>
                  <a:pt x="23586" y="448"/>
                </a:lnTo>
                <a:lnTo>
                  <a:pt x="23584" y="473"/>
                </a:lnTo>
                <a:lnTo>
                  <a:pt x="23586" y="499"/>
                </a:lnTo>
                <a:lnTo>
                  <a:pt x="23588" y="524"/>
                </a:lnTo>
                <a:lnTo>
                  <a:pt x="23593" y="550"/>
                </a:lnTo>
                <a:lnTo>
                  <a:pt x="23599" y="575"/>
                </a:lnTo>
                <a:lnTo>
                  <a:pt x="23599" y="575"/>
                </a:lnTo>
                <a:lnTo>
                  <a:pt x="23599" y="575"/>
                </a:lnTo>
                <a:lnTo>
                  <a:pt x="23591" y="575"/>
                </a:lnTo>
                <a:lnTo>
                  <a:pt x="23591" y="575"/>
                </a:lnTo>
                <a:lnTo>
                  <a:pt x="23582" y="538"/>
                </a:lnTo>
                <a:lnTo>
                  <a:pt x="23570" y="500"/>
                </a:lnTo>
                <a:lnTo>
                  <a:pt x="23570" y="500"/>
                </a:lnTo>
                <a:lnTo>
                  <a:pt x="23567" y="487"/>
                </a:lnTo>
                <a:lnTo>
                  <a:pt x="23565" y="481"/>
                </a:lnTo>
                <a:lnTo>
                  <a:pt x="23564" y="475"/>
                </a:lnTo>
                <a:lnTo>
                  <a:pt x="23564" y="475"/>
                </a:lnTo>
                <a:lnTo>
                  <a:pt x="23563" y="473"/>
                </a:lnTo>
                <a:lnTo>
                  <a:pt x="23562" y="471"/>
                </a:lnTo>
                <a:lnTo>
                  <a:pt x="23559" y="467"/>
                </a:lnTo>
                <a:lnTo>
                  <a:pt x="23559" y="465"/>
                </a:lnTo>
                <a:lnTo>
                  <a:pt x="23559" y="465"/>
                </a:lnTo>
                <a:lnTo>
                  <a:pt x="23542" y="392"/>
                </a:lnTo>
                <a:lnTo>
                  <a:pt x="23535" y="357"/>
                </a:lnTo>
                <a:lnTo>
                  <a:pt x="23529" y="320"/>
                </a:lnTo>
                <a:lnTo>
                  <a:pt x="23525" y="284"/>
                </a:lnTo>
                <a:lnTo>
                  <a:pt x="23525" y="267"/>
                </a:lnTo>
                <a:lnTo>
                  <a:pt x="23525" y="248"/>
                </a:lnTo>
                <a:lnTo>
                  <a:pt x="23526" y="230"/>
                </a:lnTo>
                <a:lnTo>
                  <a:pt x="23529" y="212"/>
                </a:lnTo>
                <a:lnTo>
                  <a:pt x="23531" y="193"/>
                </a:lnTo>
                <a:lnTo>
                  <a:pt x="23536" y="175"/>
                </a:lnTo>
                <a:lnTo>
                  <a:pt x="23536" y="175"/>
                </a:lnTo>
                <a:lnTo>
                  <a:pt x="23519" y="223"/>
                </a:lnTo>
                <a:lnTo>
                  <a:pt x="23503" y="270"/>
                </a:lnTo>
                <a:lnTo>
                  <a:pt x="23488" y="316"/>
                </a:lnTo>
                <a:lnTo>
                  <a:pt x="23482" y="340"/>
                </a:lnTo>
                <a:lnTo>
                  <a:pt x="23476" y="364"/>
                </a:lnTo>
                <a:lnTo>
                  <a:pt x="23476" y="364"/>
                </a:lnTo>
                <a:lnTo>
                  <a:pt x="23446" y="251"/>
                </a:lnTo>
                <a:lnTo>
                  <a:pt x="23446" y="251"/>
                </a:lnTo>
                <a:lnTo>
                  <a:pt x="23447" y="271"/>
                </a:lnTo>
                <a:lnTo>
                  <a:pt x="23447" y="292"/>
                </a:lnTo>
                <a:lnTo>
                  <a:pt x="23447" y="312"/>
                </a:lnTo>
                <a:lnTo>
                  <a:pt x="23446" y="332"/>
                </a:lnTo>
                <a:lnTo>
                  <a:pt x="23440" y="372"/>
                </a:lnTo>
                <a:lnTo>
                  <a:pt x="23433" y="411"/>
                </a:lnTo>
                <a:lnTo>
                  <a:pt x="23433" y="411"/>
                </a:lnTo>
                <a:lnTo>
                  <a:pt x="23425" y="377"/>
                </a:lnTo>
                <a:lnTo>
                  <a:pt x="23419" y="341"/>
                </a:lnTo>
                <a:lnTo>
                  <a:pt x="23415" y="306"/>
                </a:lnTo>
                <a:lnTo>
                  <a:pt x="23411" y="271"/>
                </a:lnTo>
                <a:lnTo>
                  <a:pt x="23409" y="236"/>
                </a:lnTo>
                <a:lnTo>
                  <a:pt x="23410" y="202"/>
                </a:lnTo>
                <a:lnTo>
                  <a:pt x="23411" y="184"/>
                </a:lnTo>
                <a:lnTo>
                  <a:pt x="23414" y="166"/>
                </a:lnTo>
                <a:lnTo>
                  <a:pt x="23416" y="148"/>
                </a:lnTo>
                <a:lnTo>
                  <a:pt x="23421" y="130"/>
                </a:lnTo>
                <a:lnTo>
                  <a:pt x="23421" y="130"/>
                </a:lnTo>
                <a:lnTo>
                  <a:pt x="23402" y="190"/>
                </a:lnTo>
                <a:lnTo>
                  <a:pt x="23384" y="249"/>
                </a:lnTo>
                <a:lnTo>
                  <a:pt x="23376" y="280"/>
                </a:lnTo>
                <a:lnTo>
                  <a:pt x="23368" y="309"/>
                </a:lnTo>
                <a:lnTo>
                  <a:pt x="23363" y="339"/>
                </a:lnTo>
                <a:lnTo>
                  <a:pt x="23357" y="370"/>
                </a:lnTo>
                <a:lnTo>
                  <a:pt x="23357" y="370"/>
                </a:lnTo>
                <a:lnTo>
                  <a:pt x="23325" y="251"/>
                </a:lnTo>
                <a:lnTo>
                  <a:pt x="23325" y="251"/>
                </a:lnTo>
                <a:lnTo>
                  <a:pt x="23326" y="269"/>
                </a:lnTo>
                <a:lnTo>
                  <a:pt x="23327" y="287"/>
                </a:lnTo>
                <a:lnTo>
                  <a:pt x="23326" y="321"/>
                </a:lnTo>
                <a:lnTo>
                  <a:pt x="23322" y="357"/>
                </a:lnTo>
                <a:lnTo>
                  <a:pt x="23316" y="391"/>
                </a:lnTo>
                <a:lnTo>
                  <a:pt x="23309" y="426"/>
                </a:lnTo>
                <a:lnTo>
                  <a:pt x="23301" y="461"/>
                </a:lnTo>
                <a:lnTo>
                  <a:pt x="23284" y="531"/>
                </a:lnTo>
                <a:lnTo>
                  <a:pt x="23284" y="531"/>
                </a:lnTo>
                <a:lnTo>
                  <a:pt x="23275" y="491"/>
                </a:lnTo>
                <a:lnTo>
                  <a:pt x="23263" y="450"/>
                </a:lnTo>
                <a:lnTo>
                  <a:pt x="23263" y="450"/>
                </a:lnTo>
                <a:lnTo>
                  <a:pt x="23259" y="436"/>
                </a:lnTo>
                <a:lnTo>
                  <a:pt x="23258" y="429"/>
                </a:lnTo>
                <a:lnTo>
                  <a:pt x="23257" y="423"/>
                </a:lnTo>
                <a:lnTo>
                  <a:pt x="23257" y="423"/>
                </a:lnTo>
                <a:lnTo>
                  <a:pt x="23257" y="420"/>
                </a:lnTo>
                <a:lnTo>
                  <a:pt x="23257" y="420"/>
                </a:lnTo>
                <a:lnTo>
                  <a:pt x="23257" y="415"/>
                </a:lnTo>
                <a:lnTo>
                  <a:pt x="23257" y="415"/>
                </a:lnTo>
                <a:lnTo>
                  <a:pt x="23229" y="298"/>
                </a:lnTo>
                <a:lnTo>
                  <a:pt x="23229" y="298"/>
                </a:lnTo>
                <a:lnTo>
                  <a:pt x="23225" y="273"/>
                </a:lnTo>
                <a:lnTo>
                  <a:pt x="23221" y="247"/>
                </a:lnTo>
                <a:lnTo>
                  <a:pt x="23219" y="220"/>
                </a:lnTo>
                <a:lnTo>
                  <a:pt x="23218" y="196"/>
                </a:lnTo>
                <a:lnTo>
                  <a:pt x="23218" y="170"/>
                </a:lnTo>
                <a:lnTo>
                  <a:pt x="23220" y="143"/>
                </a:lnTo>
                <a:lnTo>
                  <a:pt x="23224" y="119"/>
                </a:lnTo>
                <a:lnTo>
                  <a:pt x="23229" y="92"/>
                </a:lnTo>
                <a:lnTo>
                  <a:pt x="23229" y="92"/>
                </a:lnTo>
                <a:lnTo>
                  <a:pt x="23211" y="146"/>
                </a:lnTo>
                <a:lnTo>
                  <a:pt x="23194" y="200"/>
                </a:lnTo>
                <a:lnTo>
                  <a:pt x="23180" y="254"/>
                </a:lnTo>
                <a:lnTo>
                  <a:pt x="23174" y="281"/>
                </a:lnTo>
                <a:lnTo>
                  <a:pt x="23168" y="308"/>
                </a:lnTo>
                <a:lnTo>
                  <a:pt x="23163" y="335"/>
                </a:lnTo>
                <a:lnTo>
                  <a:pt x="23161" y="363"/>
                </a:lnTo>
                <a:lnTo>
                  <a:pt x="23159" y="390"/>
                </a:lnTo>
                <a:lnTo>
                  <a:pt x="23157" y="418"/>
                </a:lnTo>
                <a:lnTo>
                  <a:pt x="23159" y="446"/>
                </a:lnTo>
                <a:lnTo>
                  <a:pt x="23161" y="473"/>
                </a:lnTo>
                <a:lnTo>
                  <a:pt x="23165" y="501"/>
                </a:lnTo>
                <a:lnTo>
                  <a:pt x="23170" y="530"/>
                </a:lnTo>
                <a:lnTo>
                  <a:pt x="23170" y="530"/>
                </a:lnTo>
                <a:lnTo>
                  <a:pt x="23167" y="546"/>
                </a:lnTo>
                <a:lnTo>
                  <a:pt x="23167" y="546"/>
                </a:lnTo>
                <a:lnTo>
                  <a:pt x="23162" y="523"/>
                </a:lnTo>
                <a:lnTo>
                  <a:pt x="23156" y="499"/>
                </a:lnTo>
                <a:lnTo>
                  <a:pt x="23150" y="474"/>
                </a:lnTo>
                <a:lnTo>
                  <a:pt x="23142" y="450"/>
                </a:lnTo>
                <a:lnTo>
                  <a:pt x="23142" y="450"/>
                </a:lnTo>
                <a:lnTo>
                  <a:pt x="23138" y="436"/>
                </a:lnTo>
                <a:lnTo>
                  <a:pt x="23137" y="429"/>
                </a:lnTo>
                <a:lnTo>
                  <a:pt x="23137" y="423"/>
                </a:lnTo>
                <a:lnTo>
                  <a:pt x="23137" y="423"/>
                </a:lnTo>
                <a:lnTo>
                  <a:pt x="23136" y="420"/>
                </a:lnTo>
                <a:lnTo>
                  <a:pt x="23135" y="417"/>
                </a:lnTo>
                <a:lnTo>
                  <a:pt x="23133" y="415"/>
                </a:lnTo>
                <a:lnTo>
                  <a:pt x="23131" y="411"/>
                </a:lnTo>
                <a:lnTo>
                  <a:pt x="23131" y="411"/>
                </a:lnTo>
                <a:lnTo>
                  <a:pt x="23115" y="332"/>
                </a:lnTo>
                <a:lnTo>
                  <a:pt x="23108" y="292"/>
                </a:lnTo>
                <a:lnTo>
                  <a:pt x="23102" y="252"/>
                </a:lnTo>
                <a:lnTo>
                  <a:pt x="23098" y="212"/>
                </a:lnTo>
                <a:lnTo>
                  <a:pt x="23097" y="192"/>
                </a:lnTo>
                <a:lnTo>
                  <a:pt x="23097" y="172"/>
                </a:lnTo>
                <a:lnTo>
                  <a:pt x="23098" y="152"/>
                </a:lnTo>
                <a:lnTo>
                  <a:pt x="23100" y="133"/>
                </a:lnTo>
                <a:lnTo>
                  <a:pt x="23104" y="113"/>
                </a:lnTo>
                <a:lnTo>
                  <a:pt x="23108" y="92"/>
                </a:lnTo>
                <a:lnTo>
                  <a:pt x="23108" y="92"/>
                </a:lnTo>
                <a:lnTo>
                  <a:pt x="23091" y="145"/>
                </a:lnTo>
                <a:lnTo>
                  <a:pt x="23076" y="196"/>
                </a:lnTo>
                <a:lnTo>
                  <a:pt x="23060" y="248"/>
                </a:lnTo>
                <a:lnTo>
                  <a:pt x="23054" y="274"/>
                </a:lnTo>
                <a:lnTo>
                  <a:pt x="23049" y="300"/>
                </a:lnTo>
                <a:lnTo>
                  <a:pt x="23049" y="300"/>
                </a:lnTo>
                <a:lnTo>
                  <a:pt x="23017" y="175"/>
                </a:lnTo>
                <a:lnTo>
                  <a:pt x="23017" y="175"/>
                </a:lnTo>
                <a:lnTo>
                  <a:pt x="23020" y="205"/>
                </a:lnTo>
                <a:lnTo>
                  <a:pt x="23020" y="234"/>
                </a:lnTo>
                <a:lnTo>
                  <a:pt x="23017" y="262"/>
                </a:lnTo>
                <a:lnTo>
                  <a:pt x="23015" y="290"/>
                </a:lnTo>
                <a:lnTo>
                  <a:pt x="23012" y="319"/>
                </a:lnTo>
                <a:lnTo>
                  <a:pt x="23007" y="347"/>
                </a:lnTo>
                <a:lnTo>
                  <a:pt x="22995" y="404"/>
                </a:lnTo>
                <a:lnTo>
                  <a:pt x="22995" y="404"/>
                </a:lnTo>
                <a:lnTo>
                  <a:pt x="22995" y="401"/>
                </a:lnTo>
                <a:lnTo>
                  <a:pt x="22995" y="401"/>
                </a:lnTo>
                <a:lnTo>
                  <a:pt x="22977" y="309"/>
                </a:lnTo>
                <a:lnTo>
                  <a:pt x="22970" y="263"/>
                </a:lnTo>
                <a:lnTo>
                  <a:pt x="22964" y="218"/>
                </a:lnTo>
                <a:lnTo>
                  <a:pt x="22961" y="172"/>
                </a:lnTo>
                <a:lnTo>
                  <a:pt x="22959" y="149"/>
                </a:lnTo>
                <a:lnTo>
                  <a:pt x="22961" y="126"/>
                </a:lnTo>
                <a:lnTo>
                  <a:pt x="22962" y="103"/>
                </a:lnTo>
                <a:lnTo>
                  <a:pt x="22963" y="81"/>
                </a:lnTo>
                <a:lnTo>
                  <a:pt x="22966" y="57"/>
                </a:lnTo>
                <a:lnTo>
                  <a:pt x="22971" y="34"/>
                </a:lnTo>
                <a:lnTo>
                  <a:pt x="22971" y="34"/>
                </a:lnTo>
                <a:lnTo>
                  <a:pt x="22956" y="88"/>
                </a:lnTo>
                <a:lnTo>
                  <a:pt x="22940" y="142"/>
                </a:lnTo>
                <a:lnTo>
                  <a:pt x="22927" y="196"/>
                </a:lnTo>
                <a:lnTo>
                  <a:pt x="22915" y="250"/>
                </a:lnTo>
                <a:lnTo>
                  <a:pt x="22915" y="250"/>
                </a:lnTo>
                <a:lnTo>
                  <a:pt x="22898" y="175"/>
                </a:lnTo>
                <a:lnTo>
                  <a:pt x="22898" y="175"/>
                </a:lnTo>
                <a:lnTo>
                  <a:pt x="22899" y="199"/>
                </a:lnTo>
                <a:lnTo>
                  <a:pt x="22899" y="222"/>
                </a:lnTo>
                <a:lnTo>
                  <a:pt x="22899" y="244"/>
                </a:lnTo>
                <a:lnTo>
                  <a:pt x="22897" y="268"/>
                </a:lnTo>
                <a:lnTo>
                  <a:pt x="22894" y="290"/>
                </a:lnTo>
                <a:lnTo>
                  <a:pt x="22892" y="313"/>
                </a:lnTo>
                <a:lnTo>
                  <a:pt x="22883" y="359"/>
                </a:lnTo>
                <a:lnTo>
                  <a:pt x="22875" y="404"/>
                </a:lnTo>
                <a:lnTo>
                  <a:pt x="22864" y="449"/>
                </a:lnTo>
                <a:lnTo>
                  <a:pt x="22855" y="495"/>
                </a:lnTo>
                <a:lnTo>
                  <a:pt x="22846" y="542"/>
                </a:lnTo>
                <a:lnTo>
                  <a:pt x="22846" y="542"/>
                </a:lnTo>
                <a:lnTo>
                  <a:pt x="22844" y="545"/>
                </a:lnTo>
                <a:lnTo>
                  <a:pt x="22844" y="545"/>
                </a:lnTo>
                <a:lnTo>
                  <a:pt x="22840" y="509"/>
                </a:lnTo>
                <a:lnTo>
                  <a:pt x="22832" y="471"/>
                </a:lnTo>
                <a:lnTo>
                  <a:pt x="22824" y="433"/>
                </a:lnTo>
                <a:lnTo>
                  <a:pt x="22813" y="396"/>
                </a:lnTo>
                <a:lnTo>
                  <a:pt x="22813" y="396"/>
                </a:lnTo>
                <a:lnTo>
                  <a:pt x="22813" y="395"/>
                </a:lnTo>
                <a:lnTo>
                  <a:pt x="22813" y="395"/>
                </a:lnTo>
                <a:lnTo>
                  <a:pt x="22809" y="367"/>
                </a:lnTo>
                <a:lnTo>
                  <a:pt x="22809" y="367"/>
                </a:lnTo>
                <a:lnTo>
                  <a:pt x="22809" y="365"/>
                </a:lnTo>
                <a:lnTo>
                  <a:pt x="22809" y="365"/>
                </a:lnTo>
                <a:lnTo>
                  <a:pt x="22808" y="362"/>
                </a:lnTo>
                <a:lnTo>
                  <a:pt x="22808" y="362"/>
                </a:lnTo>
                <a:lnTo>
                  <a:pt x="22808" y="360"/>
                </a:lnTo>
                <a:lnTo>
                  <a:pt x="22808" y="360"/>
                </a:lnTo>
                <a:lnTo>
                  <a:pt x="22808" y="348"/>
                </a:lnTo>
                <a:lnTo>
                  <a:pt x="22808" y="348"/>
                </a:lnTo>
                <a:lnTo>
                  <a:pt x="22776" y="204"/>
                </a:lnTo>
                <a:lnTo>
                  <a:pt x="22776" y="204"/>
                </a:lnTo>
                <a:lnTo>
                  <a:pt x="22773" y="178"/>
                </a:lnTo>
                <a:lnTo>
                  <a:pt x="22771" y="153"/>
                </a:lnTo>
                <a:lnTo>
                  <a:pt x="22768" y="128"/>
                </a:lnTo>
                <a:lnTo>
                  <a:pt x="22768" y="102"/>
                </a:lnTo>
                <a:lnTo>
                  <a:pt x="22770" y="77"/>
                </a:lnTo>
                <a:lnTo>
                  <a:pt x="22771" y="51"/>
                </a:lnTo>
                <a:lnTo>
                  <a:pt x="22774" y="25"/>
                </a:lnTo>
                <a:lnTo>
                  <a:pt x="22779" y="0"/>
                </a:lnTo>
                <a:lnTo>
                  <a:pt x="22779" y="0"/>
                </a:lnTo>
                <a:lnTo>
                  <a:pt x="22762" y="59"/>
                </a:lnTo>
                <a:lnTo>
                  <a:pt x="22746" y="117"/>
                </a:lnTo>
                <a:lnTo>
                  <a:pt x="22730" y="177"/>
                </a:lnTo>
                <a:lnTo>
                  <a:pt x="22725" y="207"/>
                </a:lnTo>
                <a:lnTo>
                  <a:pt x="22719" y="237"/>
                </a:lnTo>
                <a:lnTo>
                  <a:pt x="22715" y="267"/>
                </a:lnTo>
                <a:lnTo>
                  <a:pt x="22712" y="296"/>
                </a:lnTo>
                <a:lnTo>
                  <a:pt x="22709" y="327"/>
                </a:lnTo>
                <a:lnTo>
                  <a:pt x="22708" y="357"/>
                </a:lnTo>
                <a:lnTo>
                  <a:pt x="22709" y="388"/>
                </a:lnTo>
                <a:lnTo>
                  <a:pt x="22712" y="417"/>
                </a:lnTo>
                <a:lnTo>
                  <a:pt x="22715" y="448"/>
                </a:lnTo>
                <a:lnTo>
                  <a:pt x="22721" y="479"/>
                </a:lnTo>
                <a:lnTo>
                  <a:pt x="22721" y="479"/>
                </a:lnTo>
                <a:lnTo>
                  <a:pt x="22717" y="498"/>
                </a:lnTo>
                <a:lnTo>
                  <a:pt x="22717" y="498"/>
                </a:lnTo>
                <a:lnTo>
                  <a:pt x="22713" y="472"/>
                </a:lnTo>
                <a:lnTo>
                  <a:pt x="22707" y="447"/>
                </a:lnTo>
                <a:lnTo>
                  <a:pt x="22700" y="421"/>
                </a:lnTo>
                <a:lnTo>
                  <a:pt x="22693" y="396"/>
                </a:lnTo>
                <a:lnTo>
                  <a:pt x="22693" y="396"/>
                </a:lnTo>
                <a:lnTo>
                  <a:pt x="22689" y="380"/>
                </a:lnTo>
                <a:lnTo>
                  <a:pt x="22688" y="372"/>
                </a:lnTo>
                <a:lnTo>
                  <a:pt x="22688" y="365"/>
                </a:lnTo>
                <a:lnTo>
                  <a:pt x="22688" y="365"/>
                </a:lnTo>
                <a:lnTo>
                  <a:pt x="22687" y="362"/>
                </a:lnTo>
                <a:lnTo>
                  <a:pt x="22685" y="358"/>
                </a:lnTo>
                <a:lnTo>
                  <a:pt x="22683" y="356"/>
                </a:lnTo>
                <a:lnTo>
                  <a:pt x="22682" y="352"/>
                </a:lnTo>
                <a:lnTo>
                  <a:pt x="22682" y="352"/>
                </a:lnTo>
                <a:lnTo>
                  <a:pt x="22665" y="264"/>
                </a:lnTo>
                <a:lnTo>
                  <a:pt x="22658" y="220"/>
                </a:lnTo>
                <a:lnTo>
                  <a:pt x="22652" y="177"/>
                </a:lnTo>
                <a:lnTo>
                  <a:pt x="22649" y="132"/>
                </a:lnTo>
                <a:lnTo>
                  <a:pt x="22647" y="110"/>
                </a:lnTo>
                <a:lnTo>
                  <a:pt x="22649" y="88"/>
                </a:lnTo>
                <a:lnTo>
                  <a:pt x="22650" y="66"/>
                </a:lnTo>
                <a:lnTo>
                  <a:pt x="22651" y="44"/>
                </a:lnTo>
                <a:lnTo>
                  <a:pt x="22655" y="21"/>
                </a:lnTo>
                <a:lnTo>
                  <a:pt x="22659" y="0"/>
                </a:lnTo>
                <a:lnTo>
                  <a:pt x="22659" y="0"/>
                </a:lnTo>
                <a:lnTo>
                  <a:pt x="22642" y="57"/>
                </a:lnTo>
                <a:lnTo>
                  <a:pt x="22626" y="114"/>
                </a:lnTo>
                <a:lnTo>
                  <a:pt x="22612" y="172"/>
                </a:lnTo>
                <a:lnTo>
                  <a:pt x="22605" y="200"/>
                </a:lnTo>
                <a:lnTo>
                  <a:pt x="22600" y="230"/>
                </a:lnTo>
                <a:lnTo>
                  <a:pt x="22600" y="230"/>
                </a:lnTo>
                <a:lnTo>
                  <a:pt x="22569" y="92"/>
                </a:lnTo>
                <a:lnTo>
                  <a:pt x="22569" y="92"/>
                </a:lnTo>
                <a:lnTo>
                  <a:pt x="22570" y="121"/>
                </a:lnTo>
                <a:lnTo>
                  <a:pt x="22570" y="149"/>
                </a:lnTo>
                <a:lnTo>
                  <a:pt x="22569" y="179"/>
                </a:lnTo>
                <a:lnTo>
                  <a:pt x="22567" y="207"/>
                </a:lnTo>
                <a:lnTo>
                  <a:pt x="22563" y="236"/>
                </a:lnTo>
                <a:lnTo>
                  <a:pt x="22560" y="264"/>
                </a:lnTo>
                <a:lnTo>
                  <a:pt x="22550" y="322"/>
                </a:lnTo>
                <a:lnTo>
                  <a:pt x="22550" y="322"/>
                </a:lnTo>
                <a:lnTo>
                  <a:pt x="22550" y="296"/>
                </a:lnTo>
                <a:lnTo>
                  <a:pt x="22551" y="270"/>
                </a:lnTo>
                <a:lnTo>
                  <a:pt x="22555" y="243"/>
                </a:lnTo>
                <a:lnTo>
                  <a:pt x="22561" y="217"/>
                </a:lnTo>
                <a:lnTo>
                  <a:pt x="22561" y="217"/>
                </a:lnTo>
                <a:lnTo>
                  <a:pt x="22545" y="260"/>
                </a:lnTo>
                <a:lnTo>
                  <a:pt x="22531" y="302"/>
                </a:lnTo>
                <a:lnTo>
                  <a:pt x="22518" y="345"/>
                </a:lnTo>
                <a:lnTo>
                  <a:pt x="22508" y="388"/>
                </a:lnTo>
                <a:lnTo>
                  <a:pt x="22508" y="388"/>
                </a:lnTo>
                <a:lnTo>
                  <a:pt x="22502" y="351"/>
                </a:lnTo>
                <a:lnTo>
                  <a:pt x="22496" y="314"/>
                </a:lnTo>
                <a:lnTo>
                  <a:pt x="22496" y="314"/>
                </a:lnTo>
                <a:lnTo>
                  <a:pt x="22496" y="301"/>
                </a:lnTo>
                <a:lnTo>
                  <a:pt x="22496" y="301"/>
                </a:lnTo>
                <a:lnTo>
                  <a:pt x="22448" y="92"/>
                </a:lnTo>
                <a:lnTo>
                  <a:pt x="22448" y="92"/>
                </a:lnTo>
                <a:lnTo>
                  <a:pt x="22449" y="113"/>
                </a:lnTo>
                <a:lnTo>
                  <a:pt x="22449" y="134"/>
                </a:lnTo>
                <a:lnTo>
                  <a:pt x="22448" y="174"/>
                </a:lnTo>
                <a:lnTo>
                  <a:pt x="22446" y="216"/>
                </a:lnTo>
                <a:lnTo>
                  <a:pt x="22440" y="256"/>
                </a:lnTo>
                <a:lnTo>
                  <a:pt x="22434" y="298"/>
                </a:lnTo>
                <a:lnTo>
                  <a:pt x="22427" y="339"/>
                </a:lnTo>
                <a:lnTo>
                  <a:pt x="22410" y="421"/>
                </a:lnTo>
                <a:lnTo>
                  <a:pt x="22410" y="421"/>
                </a:lnTo>
                <a:lnTo>
                  <a:pt x="22404" y="378"/>
                </a:lnTo>
                <a:lnTo>
                  <a:pt x="22397" y="334"/>
                </a:lnTo>
                <a:lnTo>
                  <a:pt x="22397" y="334"/>
                </a:lnTo>
                <a:lnTo>
                  <a:pt x="22397" y="321"/>
                </a:lnTo>
                <a:lnTo>
                  <a:pt x="22397" y="321"/>
                </a:lnTo>
                <a:lnTo>
                  <a:pt x="22368" y="181"/>
                </a:lnTo>
                <a:lnTo>
                  <a:pt x="22368" y="181"/>
                </a:lnTo>
                <a:lnTo>
                  <a:pt x="22370" y="175"/>
                </a:lnTo>
                <a:lnTo>
                  <a:pt x="22370" y="175"/>
                </a:lnTo>
                <a:lnTo>
                  <a:pt x="22368" y="180"/>
                </a:lnTo>
                <a:lnTo>
                  <a:pt x="22368" y="180"/>
                </a:lnTo>
                <a:lnTo>
                  <a:pt x="22350" y="95"/>
                </a:lnTo>
                <a:lnTo>
                  <a:pt x="22350" y="95"/>
                </a:lnTo>
                <a:lnTo>
                  <a:pt x="22351" y="132"/>
                </a:lnTo>
                <a:lnTo>
                  <a:pt x="22351" y="168"/>
                </a:lnTo>
                <a:lnTo>
                  <a:pt x="22350" y="204"/>
                </a:lnTo>
                <a:lnTo>
                  <a:pt x="22346" y="241"/>
                </a:lnTo>
                <a:lnTo>
                  <a:pt x="22346" y="241"/>
                </a:lnTo>
                <a:lnTo>
                  <a:pt x="22334" y="274"/>
                </a:lnTo>
                <a:lnTo>
                  <a:pt x="22325" y="308"/>
                </a:lnTo>
                <a:lnTo>
                  <a:pt x="22315" y="341"/>
                </a:lnTo>
                <a:lnTo>
                  <a:pt x="22308" y="376"/>
                </a:lnTo>
                <a:lnTo>
                  <a:pt x="22302" y="410"/>
                </a:lnTo>
                <a:lnTo>
                  <a:pt x="22299" y="445"/>
                </a:lnTo>
                <a:lnTo>
                  <a:pt x="22298" y="479"/>
                </a:lnTo>
                <a:lnTo>
                  <a:pt x="22299" y="497"/>
                </a:lnTo>
                <a:lnTo>
                  <a:pt x="22300" y="513"/>
                </a:lnTo>
                <a:lnTo>
                  <a:pt x="22300" y="513"/>
                </a:lnTo>
                <a:lnTo>
                  <a:pt x="22298" y="530"/>
                </a:lnTo>
                <a:lnTo>
                  <a:pt x="22298" y="530"/>
                </a:lnTo>
                <a:lnTo>
                  <a:pt x="22296" y="541"/>
                </a:lnTo>
                <a:lnTo>
                  <a:pt x="22296" y="541"/>
                </a:lnTo>
                <a:lnTo>
                  <a:pt x="22289" y="520"/>
                </a:lnTo>
                <a:lnTo>
                  <a:pt x="22283" y="500"/>
                </a:lnTo>
                <a:lnTo>
                  <a:pt x="22283" y="500"/>
                </a:lnTo>
                <a:lnTo>
                  <a:pt x="22279" y="487"/>
                </a:lnTo>
                <a:lnTo>
                  <a:pt x="22277" y="481"/>
                </a:lnTo>
                <a:lnTo>
                  <a:pt x="22277" y="475"/>
                </a:lnTo>
                <a:lnTo>
                  <a:pt x="22277" y="475"/>
                </a:lnTo>
                <a:lnTo>
                  <a:pt x="22276" y="473"/>
                </a:lnTo>
                <a:lnTo>
                  <a:pt x="22275" y="471"/>
                </a:lnTo>
                <a:lnTo>
                  <a:pt x="22273" y="467"/>
                </a:lnTo>
                <a:lnTo>
                  <a:pt x="22273" y="465"/>
                </a:lnTo>
                <a:lnTo>
                  <a:pt x="22273" y="465"/>
                </a:lnTo>
                <a:lnTo>
                  <a:pt x="22255" y="392"/>
                </a:lnTo>
                <a:lnTo>
                  <a:pt x="22248" y="357"/>
                </a:lnTo>
                <a:lnTo>
                  <a:pt x="22242" y="320"/>
                </a:lnTo>
                <a:lnTo>
                  <a:pt x="22238" y="284"/>
                </a:lnTo>
                <a:lnTo>
                  <a:pt x="22238" y="267"/>
                </a:lnTo>
                <a:lnTo>
                  <a:pt x="22238" y="248"/>
                </a:lnTo>
                <a:lnTo>
                  <a:pt x="22240" y="230"/>
                </a:lnTo>
                <a:lnTo>
                  <a:pt x="22242" y="212"/>
                </a:lnTo>
                <a:lnTo>
                  <a:pt x="22244" y="193"/>
                </a:lnTo>
                <a:lnTo>
                  <a:pt x="22249" y="175"/>
                </a:lnTo>
                <a:lnTo>
                  <a:pt x="22249" y="175"/>
                </a:lnTo>
                <a:lnTo>
                  <a:pt x="22228" y="236"/>
                </a:lnTo>
                <a:lnTo>
                  <a:pt x="22217" y="267"/>
                </a:lnTo>
                <a:lnTo>
                  <a:pt x="22207" y="296"/>
                </a:lnTo>
                <a:lnTo>
                  <a:pt x="22207" y="296"/>
                </a:lnTo>
                <a:lnTo>
                  <a:pt x="22205" y="288"/>
                </a:lnTo>
                <a:lnTo>
                  <a:pt x="22205" y="288"/>
                </a:lnTo>
                <a:lnTo>
                  <a:pt x="22205" y="276"/>
                </a:lnTo>
                <a:lnTo>
                  <a:pt x="22205" y="276"/>
                </a:lnTo>
                <a:lnTo>
                  <a:pt x="22159" y="58"/>
                </a:lnTo>
                <a:lnTo>
                  <a:pt x="22159" y="58"/>
                </a:lnTo>
                <a:lnTo>
                  <a:pt x="22160" y="82"/>
                </a:lnTo>
                <a:lnTo>
                  <a:pt x="22160" y="104"/>
                </a:lnTo>
                <a:lnTo>
                  <a:pt x="22160" y="128"/>
                </a:lnTo>
                <a:lnTo>
                  <a:pt x="22159" y="152"/>
                </a:lnTo>
                <a:lnTo>
                  <a:pt x="22155" y="198"/>
                </a:lnTo>
                <a:lnTo>
                  <a:pt x="22149" y="244"/>
                </a:lnTo>
                <a:lnTo>
                  <a:pt x="22141" y="290"/>
                </a:lnTo>
                <a:lnTo>
                  <a:pt x="22133" y="337"/>
                </a:lnTo>
                <a:lnTo>
                  <a:pt x="22115" y="429"/>
                </a:lnTo>
                <a:lnTo>
                  <a:pt x="22115" y="429"/>
                </a:lnTo>
                <a:lnTo>
                  <a:pt x="22110" y="403"/>
                </a:lnTo>
                <a:lnTo>
                  <a:pt x="22105" y="376"/>
                </a:lnTo>
                <a:lnTo>
                  <a:pt x="22103" y="350"/>
                </a:lnTo>
                <a:lnTo>
                  <a:pt x="22101" y="324"/>
                </a:lnTo>
                <a:lnTo>
                  <a:pt x="22101" y="296"/>
                </a:lnTo>
                <a:lnTo>
                  <a:pt x="22102" y="270"/>
                </a:lnTo>
                <a:lnTo>
                  <a:pt x="22105" y="244"/>
                </a:lnTo>
                <a:lnTo>
                  <a:pt x="22111" y="217"/>
                </a:lnTo>
                <a:lnTo>
                  <a:pt x="22111" y="217"/>
                </a:lnTo>
                <a:lnTo>
                  <a:pt x="22085" y="292"/>
                </a:lnTo>
                <a:lnTo>
                  <a:pt x="22085" y="292"/>
                </a:lnTo>
                <a:lnTo>
                  <a:pt x="22085" y="288"/>
                </a:lnTo>
                <a:lnTo>
                  <a:pt x="22085" y="288"/>
                </a:lnTo>
                <a:lnTo>
                  <a:pt x="22085" y="276"/>
                </a:lnTo>
                <a:lnTo>
                  <a:pt x="22085" y="276"/>
                </a:lnTo>
                <a:lnTo>
                  <a:pt x="22038" y="58"/>
                </a:lnTo>
                <a:lnTo>
                  <a:pt x="22038" y="58"/>
                </a:lnTo>
                <a:lnTo>
                  <a:pt x="22039" y="84"/>
                </a:lnTo>
                <a:lnTo>
                  <a:pt x="22039" y="110"/>
                </a:lnTo>
                <a:lnTo>
                  <a:pt x="22039" y="138"/>
                </a:lnTo>
                <a:lnTo>
                  <a:pt x="22038" y="164"/>
                </a:lnTo>
                <a:lnTo>
                  <a:pt x="22036" y="190"/>
                </a:lnTo>
                <a:lnTo>
                  <a:pt x="22032" y="216"/>
                </a:lnTo>
                <a:lnTo>
                  <a:pt x="22025" y="268"/>
                </a:lnTo>
                <a:lnTo>
                  <a:pt x="22015" y="320"/>
                </a:lnTo>
                <a:lnTo>
                  <a:pt x="22005" y="372"/>
                </a:lnTo>
                <a:lnTo>
                  <a:pt x="21995" y="424"/>
                </a:lnTo>
                <a:lnTo>
                  <a:pt x="21986" y="477"/>
                </a:lnTo>
                <a:lnTo>
                  <a:pt x="21986" y="477"/>
                </a:lnTo>
                <a:lnTo>
                  <a:pt x="21982" y="501"/>
                </a:lnTo>
                <a:lnTo>
                  <a:pt x="21980" y="526"/>
                </a:lnTo>
                <a:lnTo>
                  <a:pt x="21976" y="575"/>
                </a:lnTo>
                <a:lnTo>
                  <a:pt x="21976" y="575"/>
                </a:lnTo>
                <a:lnTo>
                  <a:pt x="21967" y="538"/>
                </a:lnTo>
                <a:lnTo>
                  <a:pt x="21954" y="500"/>
                </a:lnTo>
                <a:lnTo>
                  <a:pt x="21954" y="500"/>
                </a:lnTo>
                <a:lnTo>
                  <a:pt x="21950" y="487"/>
                </a:lnTo>
                <a:lnTo>
                  <a:pt x="21949" y="481"/>
                </a:lnTo>
                <a:lnTo>
                  <a:pt x="21949" y="475"/>
                </a:lnTo>
                <a:lnTo>
                  <a:pt x="21949" y="475"/>
                </a:lnTo>
                <a:lnTo>
                  <a:pt x="21948" y="473"/>
                </a:lnTo>
                <a:lnTo>
                  <a:pt x="21947" y="471"/>
                </a:lnTo>
                <a:lnTo>
                  <a:pt x="21947" y="471"/>
                </a:lnTo>
                <a:lnTo>
                  <a:pt x="21926" y="394"/>
                </a:lnTo>
                <a:lnTo>
                  <a:pt x="21926" y="394"/>
                </a:lnTo>
                <a:lnTo>
                  <a:pt x="21920" y="366"/>
                </a:lnTo>
                <a:lnTo>
                  <a:pt x="21916" y="339"/>
                </a:lnTo>
                <a:lnTo>
                  <a:pt x="21912" y="312"/>
                </a:lnTo>
                <a:lnTo>
                  <a:pt x="21910" y="284"/>
                </a:lnTo>
                <a:lnTo>
                  <a:pt x="21909" y="257"/>
                </a:lnTo>
                <a:lnTo>
                  <a:pt x="21911" y="230"/>
                </a:lnTo>
                <a:lnTo>
                  <a:pt x="21915" y="203"/>
                </a:lnTo>
                <a:lnTo>
                  <a:pt x="21920" y="175"/>
                </a:lnTo>
                <a:lnTo>
                  <a:pt x="21920" y="175"/>
                </a:lnTo>
                <a:lnTo>
                  <a:pt x="21903" y="225"/>
                </a:lnTo>
                <a:lnTo>
                  <a:pt x="21886" y="274"/>
                </a:lnTo>
                <a:lnTo>
                  <a:pt x="21871" y="324"/>
                </a:lnTo>
                <a:lnTo>
                  <a:pt x="21865" y="348"/>
                </a:lnTo>
                <a:lnTo>
                  <a:pt x="21859" y="373"/>
                </a:lnTo>
                <a:lnTo>
                  <a:pt x="21855" y="398"/>
                </a:lnTo>
                <a:lnTo>
                  <a:pt x="21852" y="423"/>
                </a:lnTo>
                <a:lnTo>
                  <a:pt x="21849" y="448"/>
                </a:lnTo>
                <a:lnTo>
                  <a:pt x="21849" y="473"/>
                </a:lnTo>
                <a:lnTo>
                  <a:pt x="21849" y="499"/>
                </a:lnTo>
                <a:lnTo>
                  <a:pt x="21852" y="524"/>
                </a:lnTo>
                <a:lnTo>
                  <a:pt x="21856" y="550"/>
                </a:lnTo>
                <a:lnTo>
                  <a:pt x="21862" y="575"/>
                </a:lnTo>
                <a:lnTo>
                  <a:pt x="21862" y="575"/>
                </a:lnTo>
                <a:lnTo>
                  <a:pt x="21862" y="575"/>
                </a:lnTo>
                <a:lnTo>
                  <a:pt x="21855" y="575"/>
                </a:lnTo>
                <a:lnTo>
                  <a:pt x="21855" y="575"/>
                </a:lnTo>
                <a:lnTo>
                  <a:pt x="21846" y="538"/>
                </a:lnTo>
                <a:lnTo>
                  <a:pt x="21834" y="500"/>
                </a:lnTo>
                <a:lnTo>
                  <a:pt x="21834" y="500"/>
                </a:lnTo>
                <a:lnTo>
                  <a:pt x="21830" y="487"/>
                </a:lnTo>
                <a:lnTo>
                  <a:pt x="21829" y="481"/>
                </a:lnTo>
                <a:lnTo>
                  <a:pt x="21828" y="475"/>
                </a:lnTo>
                <a:lnTo>
                  <a:pt x="21828" y="475"/>
                </a:lnTo>
                <a:lnTo>
                  <a:pt x="21828" y="473"/>
                </a:lnTo>
                <a:lnTo>
                  <a:pt x="21826" y="471"/>
                </a:lnTo>
                <a:lnTo>
                  <a:pt x="21823" y="467"/>
                </a:lnTo>
                <a:lnTo>
                  <a:pt x="21823" y="465"/>
                </a:lnTo>
                <a:lnTo>
                  <a:pt x="21823" y="465"/>
                </a:lnTo>
                <a:lnTo>
                  <a:pt x="21805" y="392"/>
                </a:lnTo>
                <a:lnTo>
                  <a:pt x="21798" y="357"/>
                </a:lnTo>
                <a:lnTo>
                  <a:pt x="21792" y="320"/>
                </a:lnTo>
                <a:lnTo>
                  <a:pt x="21789" y="284"/>
                </a:lnTo>
                <a:lnTo>
                  <a:pt x="21789" y="267"/>
                </a:lnTo>
                <a:lnTo>
                  <a:pt x="21789" y="248"/>
                </a:lnTo>
                <a:lnTo>
                  <a:pt x="21790" y="230"/>
                </a:lnTo>
                <a:lnTo>
                  <a:pt x="21792" y="212"/>
                </a:lnTo>
                <a:lnTo>
                  <a:pt x="21795" y="193"/>
                </a:lnTo>
                <a:lnTo>
                  <a:pt x="21800" y="175"/>
                </a:lnTo>
                <a:lnTo>
                  <a:pt x="21800" y="175"/>
                </a:lnTo>
                <a:lnTo>
                  <a:pt x="21783" y="223"/>
                </a:lnTo>
                <a:lnTo>
                  <a:pt x="21766" y="270"/>
                </a:lnTo>
                <a:lnTo>
                  <a:pt x="21752" y="316"/>
                </a:lnTo>
                <a:lnTo>
                  <a:pt x="21746" y="340"/>
                </a:lnTo>
                <a:lnTo>
                  <a:pt x="21740" y="364"/>
                </a:lnTo>
                <a:lnTo>
                  <a:pt x="21740" y="364"/>
                </a:lnTo>
                <a:lnTo>
                  <a:pt x="21709" y="251"/>
                </a:lnTo>
                <a:lnTo>
                  <a:pt x="21709" y="251"/>
                </a:lnTo>
                <a:lnTo>
                  <a:pt x="21711" y="271"/>
                </a:lnTo>
                <a:lnTo>
                  <a:pt x="21711" y="292"/>
                </a:lnTo>
                <a:lnTo>
                  <a:pt x="21711" y="312"/>
                </a:lnTo>
                <a:lnTo>
                  <a:pt x="21709" y="332"/>
                </a:lnTo>
                <a:lnTo>
                  <a:pt x="21705" y="372"/>
                </a:lnTo>
                <a:lnTo>
                  <a:pt x="21696" y="411"/>
                </a:lnTo>
                <a:lnTo>
                  <a:pt x="21696" y="411"/>
                </a:lnTo>
                <a:lnTo>
                  <a:pt x="21689" y="377"/>
                </a:lnTo>
                <a:lnTo>
                  <a:pt x="21683" y="341"/>
                </a:lnTo>
                <a:lnTo>
                  <a:pt x="21679" y="306"/>
                </a:lnTo>
                <a:lnTo>
                  <a:pt x="21675" y="271"/>
                </a:lnTo>
                <a:lnTo>
                  <a:pt x="21673" y="236"/>
                </a:lnTo>
                <a:lnTo>
                  <a:pt x="21674" y="202"/>
                </a:lnTo>
                <a:lnTo>
                  <a:pt x="21675" y="184"/>
                </a:lnTo>
                <a:lnTo>
                  <a:pt x="21677" y="166"/>
                </a:lnTo>
                <a:lnTo>
                  <a:pt x="21680" y="148"/>
                </a:lnTo>
                <a:lnTo>
                  <a:pt x="21684" y="130"/>
                </a:lnTo>
                <a:lnTo>
                  <a:pt x="21684" y="130"/>
                </a:lnTo>
                <a:lnTo>
                  <a:pt x="21666" y="190"/>
                </a:lnTo>
                <a:lnTo>
                  <a:pt x="21648" y="249"/>
                </a:lnTo>
                <a:lnTo>
                  <a:pt x="21639" y="280"/>
                </a:lnTo>
                <a:lnTo>
                  <a:pt x="21632" y="309"/>
                </a:lnTo>
                <a:lnTo>
                  <a:pt x="21626" y="339"/>
                </a:lnTo>
                <a:lnTo>
                  <a:pt x="21620" y="369"/>
                </a:lnTo>
                <a:lnTo>
                  <a:pt x="21620" y="369"/>
                </a:lnTo>
                <a:lnTo>
                  <a:pt x="21588" y="251"/>
                </a:lnTo>
                <a:lnTo>
                  <a:pt x="21588" y="251"/>
                </a:lnTo>
                <a:lnTo>
                  <a:pt x="21590" y="269"/>
                </a:lnTo>
                <a:lnTo>
                  <a:pt x="21591" y="287"/>
                </a:lnTo>
                <a:lnTo>
                  <a:pt x="21590" y="321"/>
                </a:lnTo>
                <a:lnTo>
                  <a:pt x="21586" y="357"/>
                </a:lnTo>
                <a:lnTo>
                  <a:pt x="21580" y="391"/>
                </a:lnTo>
                <a:lnTo>
                  <a:pt x="21573" y="426"/>
                </a:lnTo>
                <a:lnTo>
                  <a:pt x="21566" y="461"/>
                </a:lnTo>
                <a:lnTo>
                  <a:pt x="21548" y="531"/>
                </a:lnTo>
                <a:lnTo>
                  <a:pt x="21548" y="531"/>
                </a:lnTo>
                <a:lnTo>
                  <a:pt x="21539" y="491"/>
                </a:lnTo>
                <a:lnTo>
                  <a:pt x="21527" y="450"/>
                </a:lnTo>
                <a:lnTo>
                  <a:pt x="21527" y="450"/>
                </a:lnTo>
                <a:lnTo>
                  <a:pt x="21523" y="436"/>
                </a:lnTo>
                <a:lnTo>
                  <a:pt x="21522" y="429"/>
                </a:lnTo>
                <a:lnTo>
                  <a:pt x="21522" y="423"/>
                </a:lnTo>
                <a:lnTo>
                  <a:pt x="21522" y="423"/>
                </a:lnTo>
                <a:lnTo>
                  <a:pt x="21521" y="420"/>
                </a:lnTo>
                <a:lnTo>
                  <a:pt x="21521" y="420"/>
                </a:lnTo>
                <a:lnTo>
                  <a:pt x="21521" y="415"/>
                </a:lnTo>
                <a:lnTo>
                  <a:pt x="21521" y="415"/>
                </a:lnTo>
                <a:lnTo>
                  <a:pt x="21492" y="298"/>
                </a:lnTo>
                <a:lnTo>
                  <a:pt x="21492" y="298"/>
                </a:lnTo>
                <a:lnTo>
                  <a:pt x="21489" y="273"/>
                </a:lnTo>
                <a:lnTo>
                  <a:pt x="21485" y="247"/>
                </a:lnTo>
                <a:lnTo>
                  <a:pt x="21483" y="220"/>
                </a:lnTo>
                <a:lnTo>
                  <a:pt x="21482" y="196"/>
                </a:lnTo>
                <a:lnTo>
                  <a:pt x="21482" y="170"/>
                </a:lnTo>
                <a:lnTo>
                  <a:pt x="21484" y="143"/>
                </a:lnTo>
                <a:lnTo>
                  <a:pt x="21488" y="119"/>
                </a:lnTo>
                <a:lnTo>
                  <a:pt x="21492" y="92"/>
                </a:lnTo>
                <a:lnTo>
                  <a:pt x="21492" y="92"/>
                </a:lnTo>
                <a:lnTo>
                  <a:pt x="21475" y="146"/>
                </a:lnTo>
                <a:lnTo>
                  <a:pt x="21458" y="200"/>
                </a:lnTo>
                <a:lnTo>
                  <a:pt x="21444" y="254"/>
                </a:lnTo>
                <a:lnTo>
                  <a:pt x="21438" y="281"/>
                </a:lnTo>
                <a:lnTo>
                  <a:pt x="21432" y="308"/>
                </a:lnTo>
                <a:lnTo>
                  <a:pt x="21427" y="335"/>
                </a:lnTo>
                <a:lnTo>
                  <a:pt x="21425" y="363"/>
                </a:lnTo>
                <a:lnTo>
                  <a:pt x="21422" y="390"/>
                </a:lnTo>
                <a:lnTo>
                  <a:pt x="21421" y="418"/>
                </a:lnTo>
                <a:lnTo>
                  <a:pt x="21422" y="446"/>
                </a:lnTo>
                <a:lnTo>
                  <a:pt x="21425" y="473"/>
                </a:lnTo>
                <a:lnTo>
                  <a:pt x="21428" y="501"/>
                </a:lnTo>
                <a:lnTo>
                  <a:pt x="21434" y="530"/>
                </a:lnTo>
                <a:lnTo>
                  <a:pt x="21434" y="530"/>
                </a:lnTo>
                <a:lnTo>
                  <a:pt x="21431" y="546"/>
                </a:lnTo>
                <a:lnTo>
                  <a:pt x="21431" y="546"/>
                </a:lnTo>
                <a:lnTo>
                  <a:pt x="21426" y="523"/>
                </a:lnTo>
                <a:lnTo>
                  <a:pt x="21420" y="499"/>
                </a:lnTo>
                <a:lnTo>
                  <a:pt x="21414" y="474"/>
                </a:lnTo>
                <a:lnTo>
                  <a:pt x="21406" y="450"/>
                </a:lnTo>
                <a:lnTo>
                  <a:pt x="21406" y="450"/>
                </a:lnTo>
                <a:lnTo>
                  <a:pt x="21402" y="436"/>
                </a:lnTo>
                <a:lnTo>
                  <a:pt x="21401" y="429"/>
                </a:lnTo>
                <a:lnTo>
                  <a:pt x="21401" y="423"/>
                </a:lnTo>
                <a:lnTo>
                  <a:pt x="21401" y="423"/>
                </a:lnTo>
                <a:lnTo>
                  <a:pt x="21400" y="420"/>
                </a:lnTo>
                <a:lnTo>
                  <a:pt x="21399" y="417"/>
                </a:lnTo>
                <a:lnTo>
                  <a:pt x="21396" y="415"/>
                </a:lnTo>
                <a:lnTo>
                  <a:pt x="21395" y="411"/>
                </a:lnTo>
                <a:lnTo>
                  <a:pt x="21395" y="411"/>
                </a:lnTo>
                <a:lnTo>
                  <a:pt x="21379" y="332"/>
                </a:lnTo>
                <a:lnTo>
                  <a:pt x="21371" y="292"/>
                </a:lnTo>
                <a:lnTo>
                  <a:pt x="21365" y="252"/>
                </a:lnTo>
                <a:lnTo>
                  <a:pt x="21362" y="212"/>
                </a:lnTo>
                <a:lnTo>
                  <a:pt x="21361" y="192"/>
                </a:lnTo>
                <a:lnTo>
                  <a:pt x="21362" y="172"/>
                </a:lnTo>
                <a:lnTo>
                  <a:pt x="21362" y="152"/>
                </a:lnTo>
                <a:lnTo>
                  <a:pt x="21364" y="133"/>
                </a:lnTo>
                <a:lnTo>
                  <a:pt x="21368" y="113"/>
                </a:lnTo>
                <a:lnTo>
                  <a:pt x="21373" y="92"/>
                </a:lnTo>
                <a:lnTo>
                  <a:pt x="21373" y="92"/>
                </a:lnTo>
                <a:lnTo>
                  <a:pt x="21355" y="145"/>
                </a:lnTo>
                <a:lnTo>
                  <a:pt x="21339" y="196"/>
                </a:lnTo>
                <a:lnTo>
                  <a:pt x="21325" y="248"/>
                </a:lnTo>
                <a:lnTo>
                  <a:pt x="21318" y="274"/>
                </a:lnTo>
                <a:lnTo>
                  <a:pt x="21313" y="300"/>
                </a:lnTo>
                <a:lnTo>
                  <a:pt x="21313" y="300"/>
                </a:lnTo>
                <a:lnTo>
                  <a:pt x="21281" y="175"/>
                </a:lnTo>
                <a:lnTo>
                  <a:pt x="21281" y="175"/>
                </a:lnTo>
                <a:lnTo>
                  <a:pt x="21284" y="205"/>
                </a:lnTo>
                <a:lnTo>
                  <a:pt x="21284" y="234"/>
                </a:lnTo>
                <a:lnTo>
                  <a:pt x="21281" y="262"/>
                </a:lnTo>
                <a:lnTo>
                  <a:pt x="21279" y="290"/>
                </a:lnTo>
                <a:lnTo>
                  <a:pt x="21275" y="319"/>
                </a:lnTo>
                <a:lnTo>
                  <a:pt x="21271" y="347"/>
                </a:lnTo>
                <a:lnTo>
                  <a:pt x="21259" y="404"/>
                </a:lnTo>
                <a:lnTo>
                  <a:pt x="21259" y="404"/>
                </a:lnTo>
                <a:lnTo>
                  <a:pt x="21259" y="401"/>
                </a:lnTo>
                <a:lnTo>
                  <a:pt x="21259" y="401"/>
                </a:lnTo>
                <a:lnTo>
                  <a:pt x="21241" y="309"/>
                </a:lnTo>
                <a:lnTo>
                  <a:pt x="21234" y="263"/>
                </a:lnTo>
                <a:lnTo>
                  <a:pt x="21228" y="218"/>
                </a:lnTo>
                <a:lnTo>
                  <a:pt x="21224" y="172"/>
                </a:lnTo>
                <a:lnTo>
                  <a:pt x="21224" y="149"/>
                </a:lnTo>
                <a:lnTo>
                  <a:pt x="21224" y="126"/>
                </a:lnTo>
                <a:lnTo>
                  <a:pt x="21226" y="103"/>
                </a:lnTo>
                <a:lnTo>
                  <a:pt x="21227" y="81"/>
                </a:lnTo>
                <a:lnTo>
                  <a:pt x="21230" y="57"/>
                </a:lnTo>
                <a:lnTo>
                  <a:pt x="21235" y="34"/>
                </a:lnTo>
                <a:lnTo>
                  <a:pt x="21235" y="34"/>
                </a:lnTo>
                <a:lnTo>
                  <a:pt x="21220" y="88"/>
                </a:lnTo>
                <a:lnTo>
                  <a:pt x="21204" y="142"/>
                </a:lnTo>
                <a:lnTo>
                  <a:pt x="21191" y="196"/>
                </a:lnTo>
                <a:lnTo>
                  <a:pt x="21179" y="250"/>
                </a:lnTo>
                <a:lnTo>
                  <a:pt x="21179" y="250"/>
                </a:lnTo>
                <a:lnTo>
                  <a:pt x="21162" y="175"/>
                </a:lnTo>
                <a:lnTo>
                  <a:pt x="21162" y="175"/>
                </a:lnTo>
                <a:lnTo>
                  <a:pt x="21163" y="199"/>
                </a:lnTo>
                <a:lnTo>
                  <a:pt x="21163" y="222"/>
                </a:lnTo>
                <a:lnTo>
                  <a:pt x="21163" y="244"/>
                </a:lnTo>
                <a:lnTo>
                  <a:pt x="21160" y="268"/>
                </a:lnTo>
                <a:lnTo>
                  <a:pt x="21158" y="290"/>
                </a:lnTo>
                <a:lnTo>
                  <a:pt x="21156" y="313"/>
                </a:lnTo>
                <a:lnTo>
                  <a:pt x="21147" y="359"/>
                </a:lnTo>
                <a:lnTo>
                  <a:pt x="21139" y="404"/>
                </a:lnTo>
                <a:lnTo>
                  <a:pt x="21128" y="449"/>
                </a:lnTo>
                <a:lnTo>
                  <a:pt x="21119" y="495"/>
                </a:lnTo>
                <a:lnTo>
                  <a:pt x="21109" y="542"/>
                </a:lnTo>
                <a:lnTo>
                  <a:pt x="21109" y="542"/>
                </a:lnTo>
                <a:lnTo>
                  <a:pt x="21108" y="545"/>
                </a:lnTo>
                <a:lnTo>
                  <a:pt x="21108" y="545"/>
                </a:lnTo>
                <a:lnTo>
                  <a:pt x="21103" y="509"/>
                </a:lnTo>
                <a:lnTo>
                  <a:pt x="21096" y="471"/>
                </a:lnTo>
                <a:lnTo>
                  <a:pt x="21088" y="433"/>
                </a:lnTo>
                <a:lnTo>
                  <a:pt x="21077" y="396"/>
                </a:lnTo>
                <a:lnTo>
                  <a:pt x="21077" y="396"/>
                </a:lnTo>
                <a:lnTo>
                  <a:pt x="21077" y="395"/>
                </a:lnTo>
                <a:lnTo>
                  <a:pt x="21077" y="395"/>
                </a:lnTo>
                <a:lnTo>
                  <a:pt x="21073" y="367"/>
                </a:lnTo>
                <a:lnTo>
                  <a:pt x="21073" y="367"/>
                </a:lnTo>
                <a:lnTo>
                  <a:pt x="21073" y="365"/>
                </a:lnTo>
                <a:lnTo>
                  <a:pt x="21073" y="365"/>
                </a:lnTo>
                <a:lnTo>
                  <a:pt x="21071" y="362"/>
                </a:lnTo>
                <a:lnTo>
                  <a:pt x="21071" y="362"/>
                </a:lnTo>
                <a:lnTo>
                  <a:pt x="21071" y="360"/>
                </a:lnTo>
                <a:lnTo>
                  <a:pt x="21071" y="360"/>
                </a:lnTo>
                <a:lnTo>
                  <a:pt x="21071" y="348"/>
                </a:lnTo>
                <a:lnTo>
                  <a:pt x="21071" y="348"/>
                </a:lnTo>
                <a:lnTo>
                  <a:pt x="21039" y="204"/>
                </a:lnTo>
                <a:lnTo>
                  <a:pt x="21039" y="204"/>
                </a:lnTo>
                <a:lnTo>
                  <a:pt x="21037" y="178"/>
                </a:lnTo>
                <a:lnTo>
                  <a:pt x="21035" y="153"/>
                </a:lnTo>
                <a:lnTo>
                  <a:pt x="21033" y="128"/>
                </a:lnTo>
                <a:lnTo>
                  <a:pt x="21032" y="102"/>
                </a:lnTo>
                <a:lnTo>
                  <a:pt x="21033" y="77"/>
                </a:lnTo>
                <a:lnTo>
                  <a:pt x="21035" y="51"/>
                </a:lnTo>
                <a:lnTo>
                  <a:pt x="21038" y="25"/>
                </a:lnTo>
                <a:lnTo>
                  <a:pt x="21043" y="0"/>
                </a:lnTo>
                <a:lnTo>
                  <a:pt x="21043" y="0"/>
                </a:lnTo>
                <a:lnTo>
                  <a:pt x="21026" y="59"/>
                </a:lnTo>
                <a:lnTo>
                  <a:pt x="21010" y="117"/>
                </a:lnTo>
                <a:lnTo>
                  <a:pt x="20994" y="177"/>
                </a:lnTo>
                <a:lnTo>
                  <a:pt x="20988" y="207"/>
                </a:lnTo>
                <a:lnTo>
                  <a:pt x="20982" y="237"/>
                </a:lnTo>
                <a:lnTo>
                  <a:pt x="20979" y="267"/>
                </a:lnTo>
                <a:lnTo>
                  <a:pt x="20975" y="296"/>
                </a:lnTo>
                <a:lnTo>
                  <a:pt x="20973" y="327"/>
                </a:lnTo>
                <a:lnTo>
                  <a:pt x="20972" y="357"/>
                </a:lnTo>
                <a:lnTo>
                  <a:pt x="20973" y="388"/>
                </a:lnTo>
                <a:lnTo>
                  <a:pt x="20975" y="417"/>
                </a:lnTo>
                <a:lnTo>
                  <a:pt x="20979" y="448"/>
                </a:lnTo>
                <a:lnTo>
                  <a:pt x="20985" y="479"/>
                </a:lnTo>
                <a:lnTo>
                  <a:pt x="20985" y="479"/>
                </a:lnTo>
                <a:lnTo>
                  <a:pt x="20981" y="498"/>
                </a:lnTo>
                <a:lnTo>
                  <a:pt x="20981" y="498"/>
                </a:lnTo>
                <a:lnTo>
                  <a:pt x="20977" y="472"/>
                </a:lnTo>
                <a:lnTo>
                  <a:pt x="20971" y="447"/>
                </a:lnTo>
                <a:lnTo>
                  <a:pt x="20965" y="421"/>
                </a:lnTo>
                <a:lnTo>
                  <a:pt x="20956" y="396"/>
                </a:lnTo>
                <a:lnTo>
                  <a:pt x="20956" y="396"/>
                </a:lnTo>
                <a:lnTo>
                  <a:pt x="20953" y="380"/>
                </a:lnTo>
                <a:lnTo>
                  <a:pt x="20952" y="372"/>
                </a:lnTo>
                <a:lnTo>
                  <a:pt x="20952" y="365"/>
                </a:lnTo>
                <a:lnTo>
                  <a:pt x="20952" y="365"/>
                </a:lnTo>
                <a:lnTo>
                  <a:pt x="20950" y="362"/>
                </a:lnTo>
                <a:lnTo>
                  <a:pt x="20949" y="358"/>
                </a:lnTo>
                <a:lnTo>
                  <a:pt x="20947" y="356"/>
                </a:lnTo>
                <a:lnTo>
                  <a:pt x="20947" y="352"/>
                </a:lnTo>
                <a:lnTo>
                  <a:pt x="20947" y="352"/>
                </a:lnTo>
                <a:lnTo>
                  <a:pt x="20929" y="264"/>
                </a:lnTo>
                <a:lnTo>
                  <a:pt x="20922" y="220"/>
                </a:lnTo>
                <a:lnTo>
                  <a:pt x="20916" y="177"/>
                </a:lnTo>
                <a:lnTo>
                  <a:pt x="20912" y="132"/>
                </a:lnTo>
                <a:lnTo>
                  <a:pt x="20911" y="110"/>
                </a:lnTo>
                <a:lnTo>
                  <a:pt x="20912" y="88"/>
                </a:lnTo>
                <a:lnTo>
                  <a:pt x="20914" y="66"/>
                </a:lnTo>
                <a:lnTo>
                  <a:pt x="20915" y="44"/>
                </a:lnTo>
                <a:lnTo>
                  <a:pt x="20918" y="21"/>
                </a:lnTo>
                <a:lnTo>
                  <a:pt x="20923" y="0"/>
                </a:lnTo>
                <a:lnTo>
                  <a:pt x="20923" y="0"/>
                </a:lnTo>
                <a:lnTo>
                  <a:pt x="20905" y="57"/>
                </a:lnTo>
                <a:lnTo>
                  <a:pt x="20890" y="114"/>
                </a:lnTo>
                <a:lnTo>
                  <a:pt x="20876" y="172"/>
                </a:lnTo>
                <a:lnTo>
                  <a:pt x="20869" y="200"/>
                </a:lnTo>
                <a:lnTo>
                  <a:pt x="20864" y="230"/>
                </a:lnTo>
                <a:lnTo>
                  <a:pt x="20864" y="230"/>
                </a:lnTo>
                <a:lnTo>
                  <a:pt x="20833" y="92"/>
                </a:lnTo>
                <a:lnTo>
                  <a:pt x="20833" y="92"/>
                </a:lnTo>
                <a:lnTo>
                  <a:pt x="20834" y="132"/>
                </a:lnTo>
                <a:lnTo>
                  <a:pt x="20833" y="171"/>
                </a:lnTo>
                <a:lnTo>
                  <a:pt x="20831" y="211"/>
                </a:lnTo>
                <a:lnTo>
                  <a:pt x="20826" y="250"/>
                </a:lnTo>
                <a:lnTo>
                  <a:pt x="20820" y="289"/>
                </a:lnTo>
                <a:lnTo>
                  <a:pt x="20813" y="328"/>
                </a:lnTo>
                <a:lnTo>
                  <a:pt x="20797" y="407"/>
                </a:lnTo>
                <a:lnTo>
                  <a:pt x="20797" y="407"/>
                </a:lnTo>
                <a:lnTo>
                  <a:pt x="20794" y="383"/>
                </a:lnTo>
                <a:lnTo>
                  <a:pt x="20790" y="359"/>
                </a:lnTo>
                <a:lnTo>
                  <a:pt x="20788" y="335"/>
                </a:lnTo>
                <a:lnTo>
                  <a:pt x="20787" y="312"/>
                </a:lnTo>
                <a:lnTo>
                  <a:pt x="20788" y="288"/>
                </a:lnTo>
                <a:lnTo>
                  <a:pt x="20789" y="264"/>
                </a:lnTo>
                <a:lnTo>
                  <a:pt x="20793" y="241"/>
                </a:lnTo>
                <a:lnTo>
                  <a:pt x="20799" y="217"/>
                </a:lnTo>
                <a:lnTo>
                  <a:pt x="20799" y="217"/>
                </a:lnTo>
                <a:lnTo>
                  <a:pt x="20780" y="271"/>
                </a:lnTo>
                <a:lnTo>
                  <a:pt x="20762" y="326"/>
                </a:lnTo>
                <a:lnTo>
                  <a:pt x="20762" y="326"/>
                </a:lnTo>
                <a:lnTo>
                  <a:pt x="20759" y="314"/>
                </a:lnTo>
                <a:lnTo>
                  <a:pt x="20759" y="314"/>
                </a:lnTo>
                <a:lnTo>
                  <a:pt x="20759" y="301"/>
                </a:lnTo>
                <a:lnTo>
                  <a:pt x="20759" y="301"/>
                </a:lnTo>
                <a:lnTo>
                  <a:pt x="20712" y="92"/>
                </a:lnTo>
                <a:lnTo>
                  <a:pt x="20712" y="92"/>
                </a:lnTo>
                <a:lnTo>
                  <a:pt x="20713" y="117"/>
                </a:lnTo>
                <a:lnTo>
                  <a:pt x="20713" y="142"/>
                </a:lnTo>
                <a:lnTo>
                  <a:pt x="20713" y="168"/>
                </a:lnTo>
                <a:lnTo>
                  <a:pt x="20712" y="193"/>
                </a:lnTo>
                <a:lnTo>
                  <a:pt x="20710" y="218"/>
                </a:lnTo>
                <a:lnTo>
                  <a:pt x="20706" y="243"/>
                </a:lnTo>
                <a:lnTo>
                  <a:pt x="20699" y="294"/>
                </a:lnTo>
                <a:lnTo>
                  <a:pt x="20690" y="344"/>
                </a:lnTo>
                <a:lnTo>
                  <a:pt x="20679" y="395"/>
                </a:lnTo>
                <a:lnTo>
                  <a:pt x="20669" y="445"/>
                </a:lnTo>
                <a:lnTo>
                  <a:pt x="20660" y="495"/>
                </a:lnTo>
                <a:lnTo>
                  <a:pt x="20660" y="495"/>
                </a:lnTo>
                <a:lnTo>
                  <a:pt x="20654" y="541"/>
                </a:lnTo>
                <a:lnTo>
                  <a:pt x="20654" y="541"/>
                </a:lnTo>
                <a:lnTo>
                  <a:pt x="20650" y="527"/>
                </a:lnTo>
                <a:lnTo>
                  <a:pt x="20650" y="527"/>
                </a:lnTo>
                <a:lnTo>
                  <a:pt x="20650" y="504"/>
                </a:lnTo>
                <a:lnTo>
                  <a:pt x="20650" y="480"/>
                </a:lnTo>
                <a:lnTo>
                  <a:pt x="20650" y="455"/>
                </a:lnTo>
                <a:lnTo>
                  <a:pt x="20648" y="431"/>
                </a:lnTo>
                <a:lnTo>
                  <a:pt x="20646" y="408"/>
                </a:lnTo>
                <a:lnTo>
                  <a:pt x="20642" y="383"/>
                </a:lnTo>
                <a:lnTo>
                  <a:pt x="20634" y="334"/>
                </a:lnTo>
                <a:lnTo>
                  <a:pt x="20634" y="334"/>
                </a:lnTo>
                <a:lnTo>
                  <a:pt x="20634" y="321"/>
                </a:lnTo>
                <a:lnTo>
                  <a:pt x="20634" y="321"/>
                </a:lnTo>
                <a:lnTo>
                  <a:pt x="20605" y="181"/>
                </a:lnTo>
                <a:lnTo>
                  <a:pt x="20605" y="181"/>
                </a:lnTo>
                <a:lnTo>
                  <a:pt x="20606" y="175"/>
                </a:lnTo>
                <a:lnTo>
                  <a:pt x="20606" y="175"/>
                </a:lnTo>
                <a:lnTo>
                  <a:pt x="20605" y="180"/>
                </a:lnTo>
                <a:lnTo>
                  <a:pt x="20605" y="180"/>
                </a:lnTo>
                <a:lnTo>
                  <a:pt x="20588" y="95"/>
                </a:lnTo>
                <a:lnTo>
                  <a:pt x="20588" y="95"/>
                </a:lnTo>
                <a:lnTo>
                  <a:pt x="20589" y="132"/>
                </a:lnTo>
                <a:lnTo>
                  <a:pt x="20589" y="168"/>
                </a:lnTo>
                <a:lnTo>
                  <a:pt x="20586" y="204"/>
                </a:lnTo>
                <a:lnTo>
                  <a:pt x="20584" y="241"/>
                </a:lnTo>
                <a:lnTo>
                  <a:pt x="20584" y="241"/>
                </a:lnTo>
                <a:lnTo>
                  <a:pt x="20572" y="274"/>
                </a:lnTo>
                <a:lnTo>
                  <a:pt x="20561" y="308"/>
                </a:lnTo>
                <a:lnTo>
                  <a:pt x="20553" y="341"/>
                </a:lnTo>
                <a:lnTo>
                  <a:pt x="20545" y="376"/>
                </a:lnTo>
                <a:lnTo>
                  <a:pt x="20540" y="410"/>
                </a:lnTo>
                <a:lnTo>
                  <a:pt x="20537" y="445"/>
                </a:lnTo>
                <a:lnTo>
                  <a:pt x="20535" y="479"/>
                </a:lnTo>
                <a:lnTo>
                  <a:pt x="20537" y="497"/>
                </a:lnTo>
                <a:lnTo>
                  <a:pt x="20538" y="513"/>
                </a:lnTo>
                <a:lnTo>
                  <a:pt x="20538" y="513"/>
                </a:lnTo>
                <a:lnTo>
                  <a:pt x="20535" y="530"/>
                </a:lnTo>
                <a:lnTo>
                  <a:pt x="20535" y="530"/>
                </a:lnTo>
                <a:lnTo>
                  <a:pt x="20533" y="541"/>
                </a:lnTo>
                <a:lnTo>
                  <a:pt x="20533" y="541"/>
                </a:lnTo>
                <a:lnTo>
                  <a:pt x="20527" y="520"/>
                </a:lnTo>
                <a:lnTo>
                  <a:pt x="20520" y="500"/>
                </a:lnTo>
                <a:lnTo>
                  <a:pt x="20520" y="500"/>
                </a:lnTo>
                <a:lnTo>
                  <a:pt x="20516" y="487"/>
                </a:lnTo>
                <a:lnTo>
                  <a:pt x="20515" y="481"/>
                </a:lnTo>
                <a:lnTo>
                  <a:pt x="20515" y="475"/>
                </a:lnTo>
                <a:lnTo>
                  <a:pt x="20515" y="475"/>
                </a:lnTo>
                <a:lnTo>
                  <a:pt x="20514" y="473"/>
                </a:lnTo>
                <a:lnTo>
                  <a:pt x="20513" y="471"/>
                </a:lnTo>
                <a:lnTo>
                  <a:pt x="20510" y="467"/>
                </a:lnTo>
                <a:lnTo>
                  <a:pt x="20509" y="465"/>
                </a:lnTo>
                <a:lnTo>
                  <a:pt x="20509" y="465"/>
                </a:lnTo>
                <a:lnTo>
                  <a:pt x="20493" y="392"/>
                </a:lnTo>
                <a:lnTo>
                  <a:pt x="20484" y="357"/>
                </a:lnTo>
                <a:lnTo>
                  <a:pt x="20480" y="320"/>
                </a:lnTo>
                <a:lnTo>
                  <a:pt x="20476" y="284"/>
                </a:lnTo>
                <a:lnTo>
                  <a:pt x="20475" y="267"/>
                </a:lnTo>
                <a:lnTo>
                  <a:pt x="20475" y="248"/>
                </a:lnTo>
                <a:lnTo>
                  <a:pt x="20476" y="230"/>
                </a:lnTo>
                <a:lnTo>
                  <a:pt x="20478" y="212"/>
                </a:lnTo>
                <a:lnTo>
                  <a:pt x="20482" y="193"/>
                </a:lnTo>
                <a:lnTo>
                  <a:pt x="20486" y="175"/>
                </a:lnTo>
                <a:lnTo>
                  <a:pt x="20486" y="175"/>
                </a:lnTo>
                <a:lnTo>
                  <a:pt x="20464" y="236"/>
                </a:lnTo>
                <a:lnTo>
                  <a:pt x="20454" y="267"/>
                </a:lnTo>
                <a:lnTo>
                  <a:pt x="20444" y="296"/>
                </a:lnTo>
                <a:lnTo>
                  <a:pt x="20444" y="296"/>
                </a:lnTo>
                <a:lnTo>
                  <a:pt x="20443" y="288"/>
                </a:lnTo>
                <a:lnTo>
                  <a:pt x="20443" y="288"/>
                </a:lnTo>
                <a:lnTo>
                  <a:pt x="20443" y="276"/>
                </a:lnTo>
                <a:lnTo>
                  <a:pt x="20443" y="276"/>
                </a:lnTo>
                <a:lnTo>
                  <a:pt x="20395" y="58"/>
                </a:lnTo>
                <a:lnTo>
                  <a:pt x="20395" y="58"/>
                </a:lnTo>
                <a:lnTo>
                  <a:pt x="20397" y="82"/>
                </a:lnTo>
                <a:lnTo>
                  <a:pt x="20398" y="104"/>
                </a:lnTo>
                <a:lnTo>
                  <a:pt x="20398" y="128"/>
                </a:lnTo>
                <a:lnTo>
                  <a:pt x="20397" y="152"/>
                </a:lnTo>
                <a:lnTo>
                  <a:pt x="20392" y="198"/>
                </a:lnTo>
                <a:lnTo>
                  <a:pt x="20386" y="244"/>
                </a:lnTo>
                <a:lnTo>
                  <a:pt x="20379" y="290"/>
                </a:lnTo>
                <a:lnTo>
                  <a:pt x="20371" y="337"/>
                </a:lnTo>
                <a:lnTo>
                  <a:pt x="20353" y="429"/>
                </a:lnTo>
                <a:lnTo>
                  <a:pt x="20353" y="429"/>
                </a:lnTo>
                <a:lnTo>
                  <a:pt x="20347" y="403"/>
                </a:lnTo>
                <a:lnTo>
                  <a:pt x="20343" y="376"/>
                </a:lnTo>
                <a:lnTo>
                  <a:pt x="20340" y="350"/>
                </a:lnTo>
                <a:lnTo>
                  <a:pt x="20338" y="324"/>
                </a:lnTo>
                <a:lnTo>
                  <a:pt x="20338" y="296"/>
                </a:lnTo>
                <a:lnTo>
                  <a:pt x="20340" y="270"/>
                </a:lnTo>
                <a:lnTo>
                  <a:pt x="20343" y="244"/>
                </a:lnTo>
                <a:lnTo>
                  <a:pt x="20349" y="217"/>
                </a:lnTo>
                <a:lnTo>
                  <a:pt x="20349" y="217"/>
                </a:lnTo>
                <a:lnTo>
                  <a:pt x="20323" y="292"/>
                </a:lnTo>
                <a:lnTo>
                  <a:pt x="20323" y="292"/>
                </a:lnTo>
                <a:lnTo>
                  <a:pt x="20322" y="288"/>
                </a:lnTo>
                <a:lnTo>
                  <a:pt x="20322" y="288"/>
                </a:lnTo>
                <a:lnTo>
                  <a:pt x="20322" y="276"/>
                </a:lnTo>
                <a:lnTo>
                  <a:pt x="20322" y="276"/>
                </a:lnTo>
                <a:lnTo>
                  <a:pt x="20276" y="58"/>
                </a:lnTo>
                <a:lnTo>
                  <a:pt x="20276" y="58"/>
                </a:lnTo>
                <a:lnTo>
                  <a:pt x="20277" y="84"/>
                </a:lnTo>
                <a:lnTo>
                  <a:pt x="20277" y="110"/>
                </a:lnTo>
                <a:lnTo>
                  <a:pt x="20277" y="138"/>
                </a:lnTo>
                <a:lnTo>
                  <a:pt x="20274" y="164"/>
                </a:lnTo>
                <a:lnTo>
                  <a:pt x="20272" y="190"/>
                </a:lnTo>
                <a:lnTo>
                  <a:pt x="20270" y="216"/>
                </a:lnTo>
                <a:lnTo>
                  <a:pt x="20261" y="268"/>
                </a:lnTo>
                <a:lnTo>
                  <a:pt x="20253" y="320"/>
                </a:lnTo>
                <a:lnTo>
                  <a:pt x="20242" y="372"/>
                </a:lnTo>
                <a:lnTo>
                  <a:pt x="20233" y="424"/>
                </a:lnTo>
                <a:lnTo>
                  <a:pt x="20223" y="477"/>
                </a:lnTo>
                <a:lnTo>
                  <a:pt x="20223" y="477"/>
                </a:lnTo>
                <a:lnTo>
                  <a:pt x="20220" y="501"/>
                </a:lnTo>
                <a:lnTo>
                  <a:pt x="20216" y="526"/>
                </a:lnTo>
                <a:lnTo>
                  <a:pt x="20214" y="575"/>
                </a:lnTo>
                <a:lnTo>
                  <a:pt x="20214" y="575"/>
                </a:lnTo>
                <a:lnTo>
                  <a:pt x="20214" y="575"/>
                </a:lnTo>
                <a:lnTo>
                  <a:pt x="20203" y="538"/>
                </a:lnTo>
                <a:lnTo>
                  <a:pt x="20191" y="500"/>
                </a:lnTo>
                <a:lnTo>
                  <a:pt x="20191" y="500"/>
                </a:lnTo>
                <a:lnTo>
                  <a:pt x="20188" y="487"/>
                </a:lnTo>
                <a:lnTo>
                  <a:pt x="20187" y="481"/>
                </a:lnTo>
                <a:lnTo>
                  <a:pt x="20187" y="475"/>
                </a:lnTo>
                <a:lnTo>
                  <a:pt x="20187" y="475"/>
                </a:lnTo>
                <a:lnTo>
                  <a:pt x="20185" y="473"/>
                </a:lnTo>
                <a:lnTo>
                  <a:pt x="20184" y="471"/>
                </a:lnTo>
                <a:lnTo>
                  <a:pt x="20184" y="471"/>
                </a:lnTo>
                <a:lnTo>
                  <a:pt x="20164" y="394"/>
                </a:lnTo>
                <a:lnTo>
                  <a:pt x="20164" y="394"/>
                </a:lnTo>
                <a:lnTo>
                  <a:pt x="20158" y="366"/>
                </a:lnTo>
                <a:lnTo>
                  <a:pt x="20153" y="339"/>
                </a:lnTo>
                <a:lnTo>
                  <a:pt x="20150" y="312"/>
                </a:lnTo>
                <a:lnTo>
                  <a:pt x="20148" y="284"/>
                </a:lnTo>
                <a:lnTo>
                  <a:pt x="20146" y="257"/>
                </a:lnTo>
                <a:lnTo>
                  <a:pt x="20148" y="230"/>
                </a:lnTo>
                <a:lnTo>
                  <a:pt x="20151" y="203"/>
                </a:lnTo>
                <a:lnTo>
                  <a:pt x="20157" y="175"/>
                </a:lnTo>
                <a:lnTo>
                  <a:pt x="20157" y="175"/>
                </a:lnTo>
                <a:lnTo>
                  <a:pt x="20139" y="225"/>
                </a:lnTo>
                <a:lnTo>
                  <a:pt x="20123" y="274"/>
                </a:lnTo>
                <a:lnTo>
                  <a:pt x="20108" y="324"/>
                </a:lnTo>
                <a:lnTo>
                  <a:pt x="20101" y="348"/>
                </a:lnTo>
                <a:lnTo>
                  <a:pt x="20097" y="373"/>
                </a:lnTo>
                <a:lnTo>
                  <a:pt x="20092" y="398"/>
                </a:lnTo>
                <a:lnTo>
                  <a:pt x="20088" y="423"/>
                </a:lnTo>
                <a:lnTo>
                  <a:pt x="20087" y="448"/>
                </a:lnTo>
                <a:lnTo>
                  <a:pt x="20086" y="473"/>
                </a:lnTo>
                <a:lnTo>
                  <a:pt x="20087" y="499"/>
                </a:lnTo>
                <a:lnTo>
                  <a:pt x="20089" y="524"/>
                </a:lnTo>
                <a:lnTo>
                  <a:pt x="20094" y="550"/>
                </a:lnTo>
                <a:lnTo>
                  <a:pt x="20100" y="575"/>
                </a:lnTo>
                <a:lnTo>
                  <a:pt x="20100" y="575"/>
                </a:lnTo>
                <a:lnTo>
                  <a:pt x="20100" y="575"/>
                </a:lnTo>
                <a:lnTo>
                  <a:pt x="20093" y="575"/>
                </a:lnTo>
                <a:lnTo>
                  <a:pt x="20093" y="575"/>
                </a:lnTo>
                <a:lnTo>
                  <a:pt x="20084" y="538"/>
                </a:lnTo>
                <a:lnTo>
                  <a:pt x="20070" y="500"/>
                </a:lnTo>
                <a:lnTo>
                  <a:pt x="20070" y="500"/>
                </a:lnTo>
                <a:lnTo>
                  <a:pt x="20067" y="487"/>
                </a:lnTo>
                <a:lnTo>
                  <a:pt x="20066" y="481"/>
                </a:lnTo>
                <a:lnTo>
                  <a:pt x="20066" y="475"/>
                </a:lnTo>
                <a:lnTo>
                  <a:pt x="20066" y="475"/>
                </a:lnTo>
                <a:lnTo>
                  <a:pt x="20065" y="473"/>
                </a:lnTo>
                <a:lnTo>
                  <a:pt x="20063" y="471"/>
                </a:lnTo>
                <a:lnTo>
                  <a:pt x="20061" y="467"/>
                </a:lnTo>
                <a:lnTo>
                  <a:pt x="20060" y="465"/>
                </a:lnTo>
                <a:lnTo>
                  <a:pt x="20060" y="465"/>
                </a:lnTo>
                <a:lnTo>
                  <a:pt x="20043" y="392"/>
                </a:lnTo>
                <a:lnTo>
                  <a:pt x="20036" y="357"/>
                </a:lnTo>
                <a:lnTo>
                  <a:pt x="20030" y="320"/>
                </a:lnTo>
                <a:lnTo>
                  <a:pt x="20027" y="284"/>
                </a:lnTo>
                <a:lnTo>
                  <a:pt x="20025" y="267"/>
                </a:lnTo>
                <a:lnTo>
                  <a:pt x="20027" y="248"/>
                </a:lnTo>
                <a:lnTo>
                  <a:pt x="20028" y="230"/>
                </a:lnTo>
                <a:lnTo>
                  <a:pt x="20029" y="212"/>
                </a:lnTo>
                <a:lnTo>
                  <a:pt x="20033" y="193"/>
                </a:lnTo>
                <a:lnTo>
                  <a:pt x="20037" y="175"/>
                </a:lnTo>
                <a:lnTo>
                  <a:pt x="20037" y="175"/>
                </a:lnTo>
                <a:lnTo>
                  <a:pt x="20019" y="223"/>
                </a:lnTo>
                <a:lnTo>
                  <a:pt x="20004" y="270"/>
                </a:lnTo>
                <a:lnTo>
                  <a:pt x="19990" y="316"/>
                </a:lnTo>
                <a:lnTo>
                  <a:pt x="19983" y="340"/>
                </a:lnTo>
                <a:lnTo>
                  <a:pt x="19978" y="364"/>
                </a:lnTo>
                <a:lnTo>
                  <a:pt x="19978" y="364"/>
                </a:lnTo>
                <a:lnTo>
                  <a:pt x="19946" y="251"/>
                </a:lnTo>
                <a:lnTo>
                  <a:pt x="19946" y="251"/>
                </a:lnTo>
                <a:lnTo>
                  <a:pt x="19948" y="271"/>
                </a:lnTo>
                <a:lnTo>
                  <a:pt x="19948" y="292"/>
                </a:lnTo>
                <a:lnTo>
                  <a:pt x="19947" y="312"/>
                </a:lnTo>
                <a:lnTo>
                  <a:pt x="19946" y="332"/>
                </a:lnTo>
                <a:lnTo>
                  <a:pt x="19941" y="372"/>
                </a:lnTo>
                <a:lnTo>
                  <a:pt x="19934" y="411"/>
                </a:lnTo>
                <a:lnTo>
                  <a:pt x="19934" y="411"/>
                </a:lnTo>
                <a:lnTo>
                  <a:pt x="19927" y="377"/>
                </a:lnTo>
                <a:lnTo>
                  <a:pt x="19921" y="341"/>
                </a:lnTo>
                <a:lnTo>
                  <a:pt x="19915" y="306"/>
                </a:lnTo>
                <a:lnTo>
                  <a:pt x="19912" y="271"/>
                </a:lnTo>
                <a:lnTo>
                  <a:pt x="19910" y="236"/>
                </a:lnTo>
                <a:lnTo>
                  <a:pt x="19912" y="202"/>
                </a:lnTo>
                <a:lnTo>
                  <a:pt x="19913" y="184"/>
                </a:lnTo>
                <a:lnTo>
                  <a:pt x="19915" y="166"/>
                </a:lnTo>
                <a:lnTo>
                  <a:pt x="19917" y="148"/>
                </a:lnTo>
                <a:lnTo>
                  <a:pt x="19921" y="130"/>
                </a:lnTo>
                <a:lnTo>
                  <a:pt x="19921" y="130"/>
                </a:lnTo>
                <a:lnTo>
                  <a:pt x="19902" y="190"/>
                </a:lnTo>
                <a:lnTo>
                  <a:pt x="19885" y="249"/>
                </a:lnTo>
                <a:lnTo>
                  <a:pt x="19877" y="280"/>
                </a:lnTo>
                <a:lnTo>
                  <a:pt x="19870" y="309"/>
                </a:lnTo>
                <a:lnTo>
                  <a:pt x="19864" y="339"/>
                </a:lnTo>
                <a:lnTo>
                  <a:pt x="19858" y="369"/>
                </a:lnTo>
                <a:lnTo>
                  <a:pt x="19858" y="369"/>
                </a:lnTo>
                <a:lnTo>
                  <a:pt x="19826" y="251"/>
                </a:lnTo>
                <a:lnTo>
                  <a:pt x="19826" y="251"/>
                </a:lnTo>
                <a:lnTo>
                  <a:pt x="19827" y="269"/>
                </a:lnTo>
                <a:lnTo>
                  <a:pt x="19827" y="287"/>
                </a:lnTo>
                <a:lnTo>
                  <a:pt x="19826" y="321"/>
                </a:lnTo>
                <a:lnTo>
                  <a:pt x="19823" y="357"/>
                </a:lnTo>
                <a:lnTo>
                  <a:pt x="19818" y="391"/>
                </a:lnTo>
                <a:lnTo>
                  <a:pt x="19811" y="426"/>
                </a:lnTo>
                <a:lnTo>
                  <a:pt x="19802" y="461"/>
                </a:lnTo>
                <a:lnTo>
                  <a:pt x="19786" y="531"/>
                </a:lnTo>
                <a:lnTo>
                  <a:pt x="19786" y="531"/>
                </a:lnTo>
                <a:lnTo>
                  <a:pt x="19776" y="491"/>
                </a:lnTo>
                <a:lnTo>
                  <a:pt x="19764" y="450"/>
                </a:lnTo>
                <a:lnTo>
                  <a:pt x="19764" y="450"/>
                </a:lnTo>
                <a:lnTo>
                  <a:pt x="19761" y="436"/>
                </a:lnTo>
                <a:lnTo>
                  <a:pt x="19760" y="429"/>
                </a:lnTo>
                <a:lnTo>
                  <a:pt x="19759" y="423"/>
                </a:lnTo>
                <a:lnTo>
                  <a:pt x="19759" y="423"/>
                </a:lnTo>
                <a:lnTo>
                  <a:pt x="19757" y="420"/>
                </a:lnTo>
                <a:lnTo>
                  <a:pt x="19757" y="420"/>
                </a:lnTo>
                <a:lnTo>
                  <a:pt x="19757" y="415"/>
                </a:lnTo>
                <a:lnTo>
                  <a:pt x="19757" y="415"/>
                </a:lnTo>
                <a:lnTo>
                  <a:pt x="19730" y="298"/>
                </a:lnTo>
                <a:lnTo>
                  <a:pt x="19730" y="298"/>
                </a:lnTo>
                <a:lnTo>
                  <a:pt x="19725" y="273"/>
                </a:lnTo>
                <a:lnTo>
                  <a:pt x="19723" y="247"/>
                </a:lnTo>
                <a:lnTo>
                  <a:pt x="19721" y="220"/>
                </a:lnTo>
                <a:lnTo>
                  <a:pt x="19719" y="196"/>
                </a:lnTo>
                <a:lnTo>
                  <a:pt x="19719" y="170"/>
                </a:lnTo>
                <a:lnTo>
                  <a:pt x="19721" y="143"/>
                </a:lnTo>
                <a:lnTo>
                  <a:pt x="19724" y="119"/>
                </a:lnTo>
                <a:lnTo>
                  <a:pt x="19730" y="92"/>
                </a:lnTo>
                <a:lnTo>
                  <a:pt x="19730" y="92"/>
                </a:lnTo>
                <a:lnTo>
                  <a:pt x="19712" y="146"/>
                </a:lnTo>
                <a:lnTo>
                  <a:pt x="19696" y="200"/>
                </a:lnTo>
                <a:lnTo>
                  <a:pt x="19681" y="254"/>
                </a:lnTo>
                <a:lnTo>
                  <a:pt x="19674" y="281"/>
                </a:lnTo>
                <a:lnTo>
                  <a:pt x="19670" y="308"/>
                </a:lnTo>
                <a:lnTo>
                  <a:pt x="19665" y="335"/>
                </a:lnTo>
                <a:lnTo>
                  <a:pt x="19661" y="363"/>
                </a:lnTo>
                <a:lnTo>
                  <a:pt x="19659" y="390"/>
                </a:lnTo>
                <a:lnTo>
                  <a:pt x="19659" y="418"/>
                </a:lnTo>
                <a:lnTo>
                  <a:pt x="19659" y="446"/>
                </a:lnTo>
                <a:lnTo>
                  <a:pt x="19661" y="473"/>
                </a:lnTo>
                <a:lnTo>
                  <a:pt x="19666" y="501"/>
                </a:lnTo>
                <a:lnTo>
                  <a:pt x="19672" y="530"/>
                </a:lnTo>
                <a:lnTo>
                  <a:pt x="19672" y="530"/>
                </a:lnTo>
                <a:lnTo>
                  <a:pt x="19668" y="546"/>
                </a:lnTo>
                <a:lnTo>
                  <a:pt x="19668" y="546"/>
                </a:lnTo>
                <a:lnTo>
                  <a:pt x="19664" y="523"/>
                </a:lnTo>
                <a:lnTo>
                  <a:pt x="19658" y="499"/>
                </a:lnTo>
                <a:lnTo>
                  <a:pt x="19651" y="474"/>
                </a:lnTo>
                <a:lnTo>
                  <a:pt x="19644" y="450"/>
                </a:lnTo>
                <a:lnTo>
                  <a:pt x="19644" y="450"/>
                </a:lnTo>
                <a:lnTo>
                  <a:pt x="19640" y="436"/>
                </a:lnTo>
                <a:lnTo>
                  <a:pt x="19639" y="429"/>
                </a:lnTo>
                <a:lnTo>
                  <a:pt x="19638" y="423"/>
                </a:lnTo>
                <a:lnTo>
                  <a:pt x="19638" y="423"/>
                </a:lnTo>
                <a:lnTo>
                  <a:pt x="19638" y="420"/>
                </a:lnTo>
                <a:lnTo>
                  <a:pt x="19635" y="417"/>
                </a:lnTo>
                <a:lnTo>
                  <a:pt x="19634" y="415"/>
                </a:lnTo>
                <a:lnTo>
                  <a:pt x="19633" y="411"/>
                </a:lnTo>
                <a:lnTo>
                  <a:pt x="19633" y="411"/>
                </a:lnTo>
                <a:lnTo>
                  <a:pt x="19615" y="332"/>
                </a:lnTo>
                <a:lnTo>
                  <a:pt x="19608" y="292"/>
                </a:lnTo>
                <a:lnTo>
                  <a:pt x="19602" y="252"/>
                </a:lnTo>
                <a:lnTo>
                  <a:pt x="19600" y="212"/>
                </a:lnTo>
                <a:lnTo>
                  <a:pt x="19598" y="192"/>
                </a:lnTo>
                <a:lnTo>
                  <a:pt x="19598" y="172"/>
                </a:lnTo>
                <a:lnTo>
                  <a:pt x="19600" y="152"/>
                </a:lnTo>
                <a:lnTo>
                  <a:pt x="19602" y="133"/>
                </a:lnTo>
                <a:lnTo>
                  <a:pt x="19606" y="113"/>
                </a:lnTo>
                <a:lnTo>
                  <a:pt x="19609" y="92"/>
                </a:lnTo>
                <a:lnTo>
                  <a:pt x="19609" y="92"/>
                </a:lnTo>
                <a:lnTo>
                  <a:pt x="19593" y="145"/>
                </a:lnTo>
                <a:lnTo>
                  <a:pt x="19576" y="196"/>
                </a:lnTo>
                <a:lnTo>
                  <a:pt x="19562" y="248"/>
                </a:lnTo>
                <a:lnTo>
                  <a:pt x="19556" y="274"/>
                </a:lnTo>
                <a:lnTo>
                  <a:pt x="19550" y="300"/>
                </a:lnTo>
                <a:lnTo>
                  <a:pt x="19550" y="300"/>
                </a:lnTo>
                <a:lnTo>
                  <a:pt x="19519" y="175"/>
                </a:lnTo>
                <a:lnTo>
                  <a:pt x="19519" y="175"/>
                </a:lnTo>
                <a:lnTo>
                  <a:pt x="19520" y="205"/>
                </a:lnTo>
                <a:lnTo>
                  <a:pt x="19520" y="234"/>
                </a:lnTo>
                <a:lnTo>
                  <a:pt x="19519" y="262"/>
                </a:lnTo>
                <a:lnTo>
                  <a:pt x="19517" y="290"/>
                </a:lnTo>
                <a:lnTo>
                  <a:pt x="19513" y="319"/>
                </a:lnTo>
                <a:lnTo>
                  <a:pt x="19508" y="347"/>
                </a:lnTo>
                <a:lnTo>
                  <a:pt x="19496" y="404"/>
                </a:lnTo>
                <a:lnTo>
                  <a:pt x="19496" y="404"/>
                </a:lnTo>
                <a:lnTo>
                  <a:pt x="19495" y="401"/>
                </a:lnTo>
                <a:lnTo>
                  <a:pt x="19495" y="401"/>
                </a:lnTo>
                <a:lnTo>
                  <a:pt x="19479" y="309"/>
                </a:lnTo>
                <a:lnTo>
                  <a:pt x="19470" y="263"/>
                </a:lnTo>
                <a:lnTo>
                  <a:pt x="19466" y="218"/>
                </a:lnTo>
                <a:lnTo>
                  <a:pt x="19462" y="172"/>
                </a:lnTo>
                <a:lnTo>
                  <a:pt x="19461" y="149"/>
                </a:lnTo>
                <a:lnTo>
                  <a:pt x="19461" y="126"/>
                </a:lnTo>
                <a:lnTo>
                  <a:pt x="19462" y="103"/>
                </a:lnTo>
                <a:lnTo>
                  <a:pt x="19464" y="81"/>
                </a:lnTo>
                <a:lnTo>
                  <a:pt x="19468" y="57"/>
                </a:lnTo>
                <a:lnTo>
                  <a:pt x="19472" y="34"/>
                </a:lnTo>
                <a:lnTo>
                  <a:pt x="19472" y="34"/>
                </a:lnTo>
                <a:lnTo>
                  <a:pt x="19456" y="88"/>
                </a:lnTo>
                <a:lnTo>
                  <a:pt x="19442" y="142"/>
                </a:lnTo>
                <a:lnTo>
                  <a:pt x="19429" y="196"/>
                </a:lnTo>
                <a:lnTo>
                  <a:pt x="19417" y="250"/>
                </a:lnTo>
                <a:lnTo>
                  <a:pt x="19417" y="250"/>
                </a:lnTo>
                <a:lnTo>
                  <a:pt x="19398" y="175"/>
                </a:lnTo>
                <a:lnTo>
                  <a:pt x="19398" y="175"/>
                </a:lnTo>
                <a:lnTo>
                  <a:pt x="19400" y="199"/>
                </a:lnTo>
                <a:lnTo>
                  <a:pt x="19400" y="222"/>
                </a:lnTo>
                <a:lnTo>
                  <a:pt x="19399" y="244"/>
                </a:lnTo>
                <a:lnTo>
                  <a:pt x="19398" y="268"/>
                </a:lnTo>
                <a:lnTo>
                  <a:pt x="19396" y="290"/>
                </a:lnTo>
                <a:lnTo>
                  <a:pt x="19393" y="313"/>
                </a:lnTo>
                <a:lnTo>
                  <a:pt x="19385" y="359"/>
                </a:lnTo>
                <a:lnTo>
                  <a:pt x="19376" y="404"/>
                </a:lnTo>
                <a:lnTo>
                  <a:pt x="19366" y="449"/>
                </a:lnTo>
                <a:lnTo>
                  <a:pt x="19355" y="495"/>
                </a:lnTo>
                <a:lnTo>
                  <a:pt x="19346" y="542"/>
                </a:lnTo>
                <a:lnTo>
                  <a:pt x="19346" y="542"/>
                </a:lnTo>
                <a:lnTo>
                  <a:pt x="19346" y="545"/>
                </a:lnTo>
                <a:lnTo>
                  <a:pt x="19346" y="545"/>
                </a:lnTo>
                <a:lnTo>
                  <a:pt x="19340" y="509"/>
                </a:lnTo>
                <a:lnTo>
                  <a:pt x="19334" y="471"/>
                </a:lnTo>
                <a:lnTo>
                  <a:pt x="19325" y="433"/>
                </a:lnTo>
                <a:lnTo>
                  <a:pt x="19315" y="396"/>
                </a:lnTo>
                <a:lnTo>
                  <a:pt x="19315" y="396"/>
                </a:lnTo>
                <a:lnTo>
                  <a:pt x="19315" y="395"/>
                </a:lnTo>
                <a:lnTo>
                  <a:pt x="19315" y="395"/>
                </a:lnTo>
                <a:lnTo>
                  <a:pt x="19309" y="367"/>
                </a:lnTo>
                <a:lnTo>
                  <a:pt x="19309" y="367"/>
                </a:lnTo>
                <a:lnTo>
                  <a:pt x="19309" y="365"/>
                </a:lnTo>
                <a:lnTo>
                  <a:pt x="19309" y="365"/>
                </a:lnTo>
                <a:lnTo>
                  <a:pt x="19308" y="362"/>
                </a:lnTo>
                <a:lnTo>
                  <a:pt x="19308" y="362"/>
                </a:lnTo>
                <a:lnTo>
                  <a:pt x="19308" y="360"/>
                </a:lnTo>
                <a:lnTo>
                  <a:pt x="19308" y="360"/>
                </a:lnTo>
                <a:lnTo>
                  <a:pt x="19308" y="348"/>
                </a:lnTo>
                <a:lnTo>
                  <a:pt x="19308" y="348"/>
                </a:lnTo>
                <a:lnTo>
                  <a:pt x="19277" y="204"/>
                </a:lnTo>
                <a:lnTo>
                  <a:pt x="19277" y="204"/>
                </a:lnTo>
                <a:lnTo>
                  <a:pt x="19274" y="179"/>
                </a:lnTo>
                <a:lnTo>
                  <a:pt x="19271" y="153"/>
                </a:lnTo>
                <a:lnTo>
                  <a:pt x="19270" y="128"/>
                </a:lnTo>
                <a:lnTo>
                  <a:pt x="19270" y="102"/>
                </a:lnTo>
                <a:lnTo>
                  <a:pt x="19270" y="77"/>
                </a:lnTo>
                <a:lnTo>
                  <a:pt x="19272" y="51"/>
                </a:lnTo>
                <a:lnTo>
                  <a:pt x="19276" y="25"/>
                </a:lnTo>
                <a:lnTo>
                  <a:pt x="19281" y="0"/>
                </a:lnTo>
                <a:lnTo>
                  <a:pt x="19281" y="0"/>
                </a:lnTo>
                <a:lnTo>
                  <a:pt x="19263" y="59"/>
                </a:lnTo>
                <a:lnTo>
                  <a:pt x="19246" y="117"/>
                </a:lnTo>
                <a:lnTo>
                  <a:pt x="19232" y="177"/>
                </a:lnTo>
                <a:lnTo>
                  <a:pt x="19226" y="207"/>
                </a:lnTo>
                <a:lnTo>
                  <a:pt x="19220" y="237"/>
                </a:lnTo>
                <a:lnTo>
                  <a:pt x="19215" y="267"/>
                </a:lnTo>
                <a:lnTo>
                  <a:pt x="19213" y="296"/>
                </a:lnTo>
                <a:lnTo>
                  <a:pt x="19211" y="327"/>
                </a:lnTo>
                <a:lnTo>
                  <a:pt x="19209" y="357"/>
                </a:lnTo>
                <a:lnTo>
                  <a:pt x="19209" y="388"/>
                </a:lnTo>
                <a:lnTo>
                  <a:pt x="19212" y="417"/>
                </a:lnTo>
                <a:lnTo>
                  <a:pt x="19217" y="448"/>
                </a:lnTo>
                <a:lnTo>
                  <a:pt x="19221" y="479"/>
                </a:lnTo>
                <a:lnTo>
                  <a:pt x="19221" y="479"/>
                </a:lnTo>
                <a:lnTo>
                  <a:pt x="19218" y="498"/>
                </a:lnTo>
                <a:lnTo>
                  <a:pt x="19218" y="498"/>
                </a:lnTo>
                <a:lnTo>
                  <a:pt x="19213" y="472"/>
                </a:lnTo>
                <a:lnTo>
                  <a:pt x="19208" y="447"/>
                </a:lnTo>
                <a:lnTo>
                  <a:pt x="19201" y="421"/>
                </a:lnTo>
                <a:lnTo>
                  <a:pt x="19194" y="396"/>
                </a:lnTo>
                <a:lnTo>
                  <a:pt x="19194" y="396"/>
                </a:lnTo>
                <a:lnTo>
                  <a:pt x="19191" y="380"/>
                </a:lnTo>
                <a:lnTo>
                  <a:pt x="19189" y="372"/>
                </a:lnTo>
                <a:lnTo>
                  <a:pt x="19189" y="365"/>
                </a:lnTo>
                <a:lnTo>
                  <a:pt x="19189" y="365"/>
                </a:lnTo>
                <a:lnTo>
                  <a:pt x="19188" y="362"/>
                </a:lnTo>
                <a:lnTo>
                  <a:pt x="19186" y="358"/>
                </a:lnTo>
                <a:lnTo>
                  <a:pt x="19185" y="356"/>
                </a:lnTo>
                <a:lnTo>
                  <a:pt x="19183" y="352"/>
                </a:lnTo>
                <a:lnTo>
                  <a:pt x="19183" y="352"/>
                </a:lnTo>
                <a:lnTo>
                  <a:pt x="19167" y="264"/>
                </a:lnTo>
                <a:lnTo>
                  <a:pt x="19158" y="220"/>
                </a:lnTo>
                <a:lnTo>
                  <a:pt x="19154" y="177"/>
                </a:lnTo>
                <a:lnTo>
                  <a:pt x="19150" y="132"/>
                </a:lnTo>
                <a:lnTo>
                  <a:pt x="19149" y="110"/>
                </a:lnTo>
                <a:lnTo>
                  <a:pt x="19149" y="88"/>
                </a:lnTo>
                <a:lnTo>
                  <a:pt x="19150" y="66"/>
                </a:lnTo>
                <a:lnTo>
                  <a:pt x="19153" y="44"/>
                </a:lnTo>
                <a:lnTo>
                  <a:pt x="19156" y="21"/>
                </a:lnTo>
                <a:lnTo>
                  <a:pt x="19160" y="0"/>
                </a:lnTo>
                <a:lnTo>
                  <a:pt x="19160" y="0"/>
                </a:lnTo>
                <a:lnTo>
                  <a:pt x="19143" y="57"/>
                </a:lnTo>
                <a:lnTo>
                  <a:pt x="19126" y="114"/>
                </a:lnTo>
                <a:lnTo>
                  <a:pt x="19112" y="172"/>
                </a:lnTo>
                <a:lnTo>
                  <a:pt x="19106" y="200"/>
                </a:lnTo>
                <a:lnTo>
                  <a:pt x="19100" y="230"/>
                </a:lnTo>
                <a:lnTo>
                  <a:pt x="19100" y="230"/>
                </a:lnTo>
                <a:lnTo>
                  <a:pt x="19070" y="92"/>
                </a:lnTo>
                <a:lnTo>
                  <a:pt x="19070" y="92"/>
                </a:lnTo>
                <a:lnTo>
                  <a:pt x="19072" y="121"/>
                </a:lnTo>
                <a:lnTo>
                  <a:pt x="19072" y="149"/>
                </a:lnTo>
                <a:lnTo>
                  <a:pt x="19071" y="179"/>
                </a:lnTo>
                <a:lnTo>
                  <a:pt x="19068" y="207"/>
                </a:lnTo>
                <a:lnTo>
                  <a:pt x="19065" y="236"/>
                </a:lnTo>
                <a:lnTo>
                  <a:pt x="19061" y="264"/>
                </a:lnTo>
                <a:lnTo>
                  <a:pt x="19052" y="322"/>
                </a:lnTo>
                <a:lnTo>
                  <a:pt x="19052" y="322"/>
                </a:lnTo>
                <a:lnTo>
                  <a:pt x="19052" y="296"/>
                </a:lnTo>
                <a:lnTo>
                  <a:pt x="19053" y="270"/>
                </a:lnTo>
                <a:lnTo>
                  <a:pt x="19057" y="243"/>
                </a:lnTo>
                <a:lnTo>
                  <a:pt x="19062" y="217"/>
                </a:lnTo>
                <a:lnTo>
                  <a:pt x="19062" y="217"/>
                </a:lnTo>
                <a:lnTo>
                  <a:pt x="19047" y="260"/>
                </a:lnTo>
                <a:lnTo>
                  <a:pt x="19033" y="302"/>
                </a:lnTo>
                <a:lnTo>
                  <a:pt x="19020" y="345"/>
                </a:lnTo>
                <a:lnTo>
                  <a:pt x="19009" y="388"/>
                </a:lnTo>
                <a:lnTo>
                  <a:pt x="19009" y="388"/>
                </a:lnTo>
                <a:lnTo>
                  <a:pt x="19003" y="351"/>
                </a:lnTo>
                <a:lnTo>
                  <a:pt x="18996" y="314"/>
                </a:lnTo>
                <a:lnTo>
                  <a:pt x="18996" y="314"/>
                </a:lnTo>
                <a:lnTo>
                  <a:pt x="18996" y="301"/>
                </a:lnTo>
                <a:lnTo>
                  <a:pt x="18996" y="301"/>
                </a:lnTo>
                <a:lnTo>
                  <a:pt x="18950" y="92"/>
                </a:lnTo>
                <a:lnTo>
                  <a:pt x="18950" y="92"/>
                </a:lnTo>
                <a:lnTo>
                  <a:pt x="18951" y="113"/>
                </a:lnTo>
                <a:lnTo>
                  <a:pt x="18951" y="134"/>
                </a:lnTo>
                <a:lnTo>
                  <a:pt x="18950" y="174"/>
                </a:lnTo>
                <a:lnTo>
                  <a:pt x="18946" y="216"/>
                </a:lnTo>
                <a:lnTo>
                  <a:pt x="18941" y="256"/>
                </a:lnTo>
                <a:lnTo>
                  <a:pt x="18936" y="298"/>
                </a:lnTo>
                <a:lnTo>
                  <a:pt x="18927" y="339"/>
                </a:lnTo>
                <a:lnTo>
                  <a:pt x="18911" y="421"/>
                </a:lnTo>
                <a:lnTo>
                  <a:pt x="18911" y="421"/>
                </a:lnTo>
                <a:lnTo>
                  <a:pt x="18906" y="378"/>
                </a:lnTo>
                <a:lnTo>
                  <a:pt x="18899" y="334"/>
                </a:lnTo>
                <a:lnTo>
                  <a:pt x="18899" y="334"/>
                </a:lnTo>
                <a:lnTo>
                  <a:pt x="18899" y="321"/>
                </a:lnTo>
                <a:lnTo>
                  <a:pt x="18899" y="321"/>
                </a:lnTo>
                <a:lnTo>
                  <a:pt x="18869" y="181"/>
                </a:lnTo>
                <a:lnTo>
                  <a:pt x="18869" y="181"/>
                </a:lnTo>
                <a:lnTo>
                  <a:pt x="18870" y="175"/>
                </a:lnTo>
                <a:lnTo>
                  <a:pt x="18870" y="175"/>
                </a:lnTo>
                <a:lnTo>
                  <a:pt x="18869" y="180"/>
                </a:lnTo>
                <a:lnTo>
                  <a:pt x="18869" y="180"/>
                </a:lnTo>
                <a:lnTo>
                  <a:pt x="18851" y="95"/>
                </a:lnTo>
                <a:lnTo>
                  <a:pt x="18851" y="95"/>
                </a:lnTo>
                <a:lnTo>
                  <a:pt x="18853" y="132"/>
                </a:lnTo>
                <a:lnTo>
                  <a:pt x="18853" y="168"/>
                </a:lnTo>
                <a:lnTo>
                  <a:pt x="18850" y="204"/>
                </a:lnTo>
                <a:lnTo>
                  <a:pt x="18848" y="239"/>
                </a:lnTo>
                <a:lnTo>
                  <a:pt x="18848" y="239"/>
                </a:lnTo>
                <a:lnTo>
                  <a:pt x="18836" y="274"/>
                </a:lnTo>
                <a:lnTo>
                  <a:pt x="18825" y="308"/>
                </a:lnTo>
                <a:lnTo>
                  <a:pt x="18817" y="341"/>
                </a:lnTo>
                <a:lnTo>
                  <a:pt x="18809" y="376"/>
                </a:lnTo>
                <a:lnTo>
                  <a:pt x="18804" y="410"/>
                </a:lnTo>
                <a:lnTo>
                  <a:pt x="18800" y="445"/>
                </a:lnTo>
                <a:lnTo>
                  <a:pt x="18799" y="479"/>
                </a:lnTo>
                <a:lnTo>
                  <a:pt x="18800" y="497"/>
                </a:lnTo>
                <a:lnTo>
                  <a:pt x="18802" y="513"/>
                </a:lnTo>
                <a:lnTo>
                  <a:pt x="18802" y="513"/>
                </a:lnTo>
                <a:lnTo>
                  <a:pt x="18799" y="530"/>
                </a:lnTo>
                <a:lnTo>
                  <a:pt x="18799" y="530"/>
                </a:lnTo>
                <a:lnTo>
                  <a:pt x="18797" y="541"/>
                </a:lnTo>
                <a:lnTo>
                  <a:pt x="18797" y="541"/>
                </a:lnTo>
                <a:lnTo>
                  <a:pt x="18791" y="520"/>
                </a:lnTo>
                <a:lnTo>
                  <a:pt x="18784" y="500"/>
                </a:lnTo>
                <a:lnTo>
                  <a:pt x="18784" y="500"/>
                </a:lnTo>
                <a:lnTo>
                  <a:pt x="18780" y="487"/>
                </a:lnTo>
                <a:lnTo>
                  <a:pt x="18779" y="481"/>
                </a:lnTo>
                <a:lnTo>
                  <a:pt x="18779" y="475"/>
                </a:lnTo>
                <a:lnTo>
                  <a:pt x="18779" y="475"/>
                </a:lnTo>
                <a:lnTo>
                  <a:pt x="18778" y="473"/>
                </a:lnTo>
                <a:lnTo>
                  <a:pt x="18777" y="471"/>
                </a:lnTo>
                <a:lnTo>
                  <a:pt x="18774" y="467"/>
                </a:lnTo>
                <a:lnTo>
                  <a:pt x="18773" y="465"/>
                </a:lnTo>
                <a:lnTo>
                  <a:pt x="18773" y="465"/>
                </a:lnTo>
                <a:lnTo>
                  <a:pt x="18756" y="392"/>
                </a:lnTo>
                <a:lnTo>
                  <a:pt x="18749" y="357"/>
                </a:lnTo>
                <a:lnTo>
                  <a:pt x="18743" y="320"/>
                </a:lnTo>
                <a:lnTo>
                  <a:pt x="18740" y="284"/>
                </a:lnTo>
                <a:lnTo>
                  <a:pt x="18739" y="267"/>
                </a:lnTo>
                <a:lnTo>
                  <a:pt x="18740" y="248"/>
                </a:lnTo>
                <a:lnTo>
                  <a:pt x="18740" y="230"/>
                </a:lnTo>
                <a:lnTo>
                  <a:pt x="18742" y="212"/>
                </a:lnTo>
                <a:lnTo>
                  <a:pt x="18746" y="193"/>
                </a:lnTo>
                <a:lnTo>
                  <a:pt x="18751" y="175"/>
                </a:lnTo>
                <a:lnTo>
                  <a:pt x="18751" y="175"/>
                </a:lnTo>
                <a:lnTo>
                  <a:pt x="18728" y="236"/>
                </a:lnTo>
                <a:lnTo>
                  <a:pt x="18719" y="267"/>
                </a:lnTo>
                <a:lnTo>
                  <a:pt x="18708" y="296"/>
                </a:lnTo>
                <a:lnTo>
                  <a:pt x="18708" y="296"/>
                </a:lnTo>
                <a:lnTo>
                  <a:pt x="18707" y="288"/>
                </a:lnTo>
                <a:lnTo>
                  <a:pt x="18707" y="288"/>
                </a:lnTo>
                <a:lnTo>
                  <a:pt x="18707" y="276"/>
                </a:lnTo>
                <a:lnTo>
                  <a:pt x="18707" y="276"/>
                </a:lnTo>
                <a:lnTo>
                  <a:pt x="18659" y="58"/>
                </a:lnTo>
                <a:lnTo>
                  <a:pt x="18659" y="58"/>
                </a:lnTo>
                <a:lnTo>
                  <a:pt x="18662" y="82"/>
                </a:lnTo>
                <a:lnTo>
                  <a:pt x="18662" y="104"/>
                </a:lnTo>
                <a:lnTo>
                  <a:pt x="18662" y="128"/>
                </a:lnTo>
                <a:lnTo>
                  <a:pt x="18660" y="152"/>
                </a:lnTo>
                <a:lnTo>
                  <a:pt x="18656" y="198"/>
                </a:lnTo>
                <a:lnTo>
                  <a:pt x="18650" y="244"/>
                </a:lnTo>
                <a:lnTo>
                  <a:pt x="18643" y="290"/>
                </a:lnTo>
                <a:lnTo>
                  <a:pt x="18634" y="337"/>
                </a:lnTo>
                <a:lnTo>
                  <a:pt x="18617" y="429"/>
                </a:lnTo>
                <a:lnTo>
                  <a:pt x="18617" y="429"/>
                </a:lnTo>
                <a:lnTo>
                  <a:pt x="18611" y="403"/>
                </a:lnTo>
                <a:lnTo>
                  <a:pt x="18607" y="376"/>
                </a:lnTo>
                <a:lnTo>
                  <a:pt x="18603" y="350"/>
                </a:lnTo>
                <a:lnTo>
                  <a:pt x="18602" y="324"/>
                </a:lnTo>
                <a:lnTo>
                  <a:pt x="18602" y="296"/>
                </a:lnTo>
                <a:lnTo>
                  <a:pt x="18603" y="270"/>
                </a:lnTo>
                <a:lnTo>
                  <a:pt x="18607" y="244"/>
                </a:lnTo>
                <a:lnTo>
                  <a:pt x="18613" y="217"/>
                </a:lnTo>
                <a:lnTo>
                  <a:pt x="18613" y="217"/>
                </a:lnTo>
                <a:lnTo>
                  <a:pt x="18587" y="292"/>
                </a:lnTo>
                <a:lnTo>
                  <a:pt x="18587" y="292"/>
                </a:lnTo>
                <a:lnTo>
                  <a:pt x="18586" y="288"/>
                </a:lnTo>
                <a:lnTo>
                  <a:pt x="18586" y="288"/>
                </a:lnTo>
                <a:lnTo>
                  <a:pt x="18586" y="276"/>
                </a:lnTo>
                <a:lnTo>
                  <a:pt x="18586" y="276"/>
                </a:lnTo>
                <a:lnTo>
                  <a:pt x="18539" y="58"/>
                </a:lnTo>
                <a:lnTo>
                  <a:pt x="18539" y="58"/>
                </a:lnTo>
                <a:lnTo>
                  <a:pt x="18541" y="84"/>
                </a:lnTo>
                <a:lnTo>
                  <a:pt x="18541" y="110"/>
                </a:lnTo>
                <a:lnTo>
                  <a:pt x="18541" y="138"/>
                </a:lnTo>
                <a:lnTo>
                  <a:pt x="18538" y="164"/>
                </a:lnTo>
                <a:lnTo>
                  <a:pt x="18536" y="190"/>
                </a:lnTo>
                <a:lnTo>
                  <a:pt x="18534" y="216"/>
                </a:lnTo>
                <a:lnTo>
                  <a:pt x="18525" y="268"/>
                </a:lnTo>
                <a:lnTo>
                  <a:pt x="18517" y="320"/>
                </a:lnTo>
                <a:lnTo>
                  <a:pt x="18506" y="372"/>
                </a:lnTo>
                <a:lnTo>
                  <a:pt x="18497" y="424"/>
                </a:lnTo>
                <a:lnTo>
                  <a:pt x="18487" y="477"/>
                </a:lnTo>
                <a:lnTo>
                  <a:pt x="18487" y="477"/>
                </a:lnTo>
                <a:lnTo>
                  <a:pt x="18484" y="501"/>
                </a:lnTo>
                <a:lnTo>
                  <a:pt x="18480" y="526"/>
                </a:lnTo>
                <a:lnTo>
                  <a:pt x="18478" y="575"/>
                </a:lnTo>
                <a:lnTo>
                  <a:pt x="18478" y="575"/>
                </a:lnTo>
                <a:lnTo>
                  <a:pt x="18478" y="575"/>
                </a:lnTo>
                <a:lnTo>
                  <a:pt x="18467" y="538"/>
                </a:lnTo>
                <a:lnTo>
                  <a:pt x="18455" y="500"/>
                </a:lnTo>
                <a:lnTo>
                  <a:pt x="18455" y="500"/>
                </a:lnTo>
                <a:lnTo>
                  <a:pt x="18452" y="487"/>
                </a:lnTo>
                <a:lnTo>
                  <a:pt x="18451" y="481"/>
                </a:lnTo>
                <a:lnTo>
                  <a:pt x="18451" y="475"/>
                </a:lnTo>
                <a:lnTo>
                  <a:pt x="18451" y="475"/>
                </a:lnTo>
                <a:lnTo>
                  <a:pt x="18449" y="473"/>
                </a:lnTo>
                <a:lnTo>
                  <a:pt x="18448" y="471"/>
                </a:lnTo>
                <a:lnTo>
                  <a:pt x="18448" y="471"/>
                </a:lnTo>
                <a:lnTo>
                  <a:pt x="18428" y="394"/>
                </a:lnTo>
                <a:lnTo>
                  <a:pt x="18428" y="394"/>
                </a:lnTo>
                <a:lnTo>
                  <a:pt x="18422" y="366"/>
                </a:lnTo>
                <a:lnTo>
                  <a:pt x="18417" y="339"/>
                </a:lnTo>
                <a:lnTo>
                  <a:pt x="18414" y="312"/>
                </a:lnTo>
                <a:lnTo>
                  <a:pt x="18411" y="284"/>
                </a:lnTo>
                <a:lnTo>
                  <a:pt x="18410" y="257"/>
                </a:lnTo>
                <a:lnTo>
                  <a:pt x="18411" y="230"/>
                </a:lnTo>
                <a:lnTo>
                  <a:pt x="18415" y="203"/>
                </a:lnTo>
                <a:lnTo>
                  <a:pt x="18421" y="175"/>
                </a:lnTo>
                <a:lnTo>
                  <a:pt x="18421" y="175"/>
                </a:lnTo>
                <a:lnTo>
                  <a:pt x="18403" y="225"/>
                </a:lnTo>
                <a:lnTo>
                  <a:pt x="18386" y="274"/>
                </a:lnTo>
                <a:lnTo>
                  <a:pt x="18372" y="324"/>
                </a:lnTo>
                <a:lnTo>
                  <a:pt x="18366" y="348"/>
                </a:lnTo>
                <a:lnTo>
                  <a:pt x="18360" y="373"/>
                </a:lnTo>
                <a:lnTo>
                  <a:pt x="18356" y="398"/>
                </a:lnTo>
                <a:lnTo>
                  <a:pt x="18352" y="423"/>
                </a:lnTo>
                <a:lnTo>
                  <a:pt x="18351" y="448"/>
                </a:lnTo>
                <a:lnTo>
                  <a:pt x="18350" y="473"/>
                </a:lnTo>
                <a:lnTo>
                  <a:pt x="18351" y="499"/>
                </a:lnTo>
                <a:lnTo>
                  <a:pt x="18353" y="524"/>
                </a:lnTo>
                <a:lnTo>
                  <a:pt x="18358" y="550"/>
                </a:lnTo>
                <a:lnTo>
                  <a:pt x="18364" y="575"/>
                </a:lnTo>
                <a:lnTo>
                  <a:pt x="18364" y="575"/>
                </a:lnTo>
                <a:lnTo>
                  <a:pt x="18364" y="575"/>
                </a:lnTo>
                <a:lnTo>
                  <a:pt x="18357" y="575"/>
                </a:lnTo>
                <a:lnTo>
                  <a:pt x="18357" y="575"/>
                </a:lnTo>
                <a:lnTo>
                  <a:pt x="18347" y="538"/>
                </a:lnTo>
                <a:lnTo>
                  <a:pt x="18334" y="500"/>
                </a:lnTo>
                <a:lnTo>
                  <a:pt x="18334" y="500"/>
                </a:lnTo>
                <a:lnTo>
                  <a:pt x="18331" y="487"/>
                </a:lnTo>
                <a:lnTo>
                  <a:pt x="18330" y="481"/>
                </a:lnTo>
                <a:lnTo>
                  <a:pt x="18330" y="475"/>
                </a:lnTo>
                <a:lnTo>
                  <a:pt x="18330" y="475"/>
                </a:lnTo>
                <a:lnTo>
                  <a:pt x="18328" y="473"/>
                </a:lnTo>
                <a:lnTo>
                  <a:pt x="18327" y="471"/>
                </a:lnTo>
                <a:lnTo>
                  <a:pt x="18325" y="467"/>
                </a:lnTo>
                <a:lnTo>
                  <a:pt x="18325" y="465"/>
                </a:lnTo>
                <a:lnTo>
                  <a:pt x="18325" y="465"/>
                </a:lnTo>
                <a:lnTo>
                  <a:pt x="18307" y="392"/>
                </a:lnTo>
                <a:lnTo>
                  <a:pt x="18300" y="357"/>
                </a:lnTo>
                <a:lnTo>
                  <a:pt x="18294" y="320"/>
                </a:lnTo>
                <a:lnTo>
                  <a:pt x="18290" y="284"/>
                </a:lnTo>
                <a:lnTo>
                  <a:pt x="18289" y="267"/>
                </a:lnTo>
                <a:lnTo>
                  <a:pt x="18290" y="248"/>
                </a:lnTo>
                <a:lnTo>
                  <a:pt x="18292" y="230"/>
                </a:lnTo>
                <a:lnTo>
                  <a:pt x="18293" y="212"/>
                </a:lnTo>
                <a:lnTo>
                  <a:pt x="18296" y="193"/>
                </a:lnTo>
                <a:lnTo>
                  <a:pt x="18301" y="175"/>
                </a:lnTo>
                <a:lnTo>
                  <a:pt x="18301" y="175"/>
                </a:lnTo>
                <a:lnTo>
                  <a:pt x="18283" y="223"/>
                </a:lnTo>
                <a:lnTo>
                  <a:pt x="18268" y="270"/>
                </a:lnTo>
                <a:lnTo>
                  <a:pt x="18254" y="316"/>
                </a:lnTo>
                <a:lnTo>
                  <a:pt x="18247" y="340"/>
                </a:lnTo>
                <a:lnTo>
                  <a:pt x="18242" y="364"/>
                </a:lnTo>
                <a:lnTo>
                  <a:pt x="18242" y="364"/>
                </a:lnTo>
                <a:lnTo>
                  <a:pt x="18211" y="251"/>
                </a:lnTo>
                <a:lnTo>
                  <a:pt x="18211" y="251"/>
                </a:lnTo>
                <a:lnTo>
                  <a:pt x="18212" y="271"/>
                </a:lnTo>
                <a:lnTo>
                  <a:pt x="18212" y="292"/>
                </a:lnTo>
                <a:lnTo>
                  <a:pt x="18212" y="312"/>
                </a:lnTo>
                <a:lnTo>
                  <a:pt x="18210" y="332"/>
                </a:lnTo>
                <a:lnTo>
                  <a:pt x="18205" y="372"/>
                </a:lnTo>
                <a:lnTo>
                  <a:pt x="18198" y="411"/>
                </a:lnTo>
                <a:lnTo>
                  <a:pt x="18198" y="411"/>
                </a:lnTo>
                <a:lnTo>
                  <a:pt x="18191" y="377"/>
                </a:lnTo>
                <a:lnTo>
                  <a:pt x="18185" y="341"/>
                </a:lnTo>
                <a:lnTo>
                  <a:pt x="18180" y="306"/>
                </a:lnTo>
                <a:lnTo>
                  <a:pt x="18177" y="271"/>
                </a:lnTo>
                <a:lnTo>
                  <a:pt x="18174" y="236"/>
                </a:lnTo>
                <a:lnTo>
                  <a:pt x="18175" y="202"/>
                </a:lnTo>
                <a:lnTo>
                  <a:pt x="18177" y="184"/>
                </a:lnTo>
                <a:lnTo>
                  <a:pt x="18179" y="166"/>
                </a:lnTo>
                <a:lnTo>
                  <a:pt x="18181" y="148"/>
                </a:lnTo>
                <a:lnTo>
                  <a:pt x="18185" y="130"/>
                </a:lnTo>
                <a:lnTo>
                  <a:pt x="18185" y="130"/>
                </a:lnTo>
                <a:lnTo>
                  <a:pt x="18167" y="190"/>
                </a:lnTo>
                <a:lnTo>
                  <a:pt x="18149" y="249"/>
                </a:lnTo>
                <a:lnTo>
                  <a:pt x="18141" y="280"/>
                </a:lnTo>
                <a:lnTo>
                  <a:pt x="18134" y="309"/>
                </a:lnTo>
                <a:lnTo>
                  <a:pt x="18128" y="339"/>
                </a:lnTo>
                <a:lnTo>
                  <a:pt x="18122" y="369"/>
                </a:lnTo>
                <a:lnTo>
                  <a:pt x="18122" y="369"/>
                </a:lnTo>
                <a:lnTo>
                  <a:pt x="18090" y="251"/>
                </a:lnTo>
                <a:lnTo>
                  <a:pt x="18090" y="251"/>
                </a:lnTo>
                <a:lnTo>
                  <a:pt x="18091" y="269"/>
                </a:lnTo>
                <a:lnTo>
                  <a:pt x="18091" y="287"/>
                </a:lnTo>
                <a:lnTo>
                  <a:pt x="18090" y="321"/>
                </a:lnTo>
                <a:lnTo>
                  <a:pt x="18086" y="357"/>
                </a:lnTo>
                <a:lnTo>
                  <a:pt x="18082" y="391"/>
                </a:lnTo>
                <a:lnTo>
                  <a:pt x="18075" y="426"/>
                </a:lnTo>
                <a:lnTo>
                  <a:pt x="18066" y="461"/>
                </a:lnTo>
                <a:lnTo>
                  <a:pt x="18050" y="531"/>
                </a:lnTo>
                <a:lnTo>
                  <a:pt x="18050" y="531"/>
                </a:lnTo>
                <a:lnTo>
                  <a:pt x="18040" y="491"/>
                </a:lnTo>
                <a:lnTo>
                  <a:pt x="18028" y="450"/>
                </a:lnTo>
                <a:lnTo>
                  <a:pt x="18028" y="450"/>
                </a:lnTo>
                <a:lnTo>
                  <a:pt x="18025" y="436"/>
                </a:lnTo>
                <a:lnTo>
                  <a:pt x="18024" y="429"/>
                </a:lnTo>
                <a:lnTo>
                  <a:pt x="18022" y="423"/>
                </a:lnTo>
                <a:lnTo>
                  <a:pt x="18022" y="423"/>
                </a:lnTo>
                <a:lnTo>
                  <a:pt x="18021" y="420"/>
                </a:lnTo>
                <a:lnTo>
                  <a:pt x="18021" y="420"/>
                </a:lnTo>
                <a:lnTo>
                  <a:pt x="18021" y="415"/>
                </a:lnTo>
                <a:lnTo>
                  <a:pt x="18021" y="415"/>
                </a:lnTo>
                <a:lnTo>
                  <a:pt x="17994" y="298"/>
                </a:lnTo>
                <a:lnTo>
                  <a:pt x="17994" y="298"/>
                </a:lnTo>
                <a:lnTo>
                  <a:pt x="17989" y="273"/>
                </a:lnTo>
                <a:lnTo>
                  <a:pt x="17987" y="247"/>
                </a:lnTo>
                <a:lnTo>
                  <a:pt x="17984" y="220"/>
                </a:lnTo>
                <a:lnTo>
                  <a:pt x="17983" y="196"/>
                </a:lnTo>
                <a:lnTo>
                  <a:pt x="17983" y="170"/>
                </a:lnTo>
                <a:lnTo>
                  <a:pt x="17986" y="143"/>
                </a:lnTo>
                <a:lnTo>
                  <a:pt x="17988" y="119"/>
                </a:lnTo>
                <a:lnTo>
                  <a:pt x="17994" y="92"/>
                </a:lnTo>
                <a:lnTo>
                  <a:pt x="17994" y="92"/>
                </a:lnTo>
                <a:lnTo>
                  <a:pt x="17976" y="146"/>
                </a:lnTo>
                <a:lnTo>
                  <a:pt x="17960" y="200"/>
                </a:lnTo>
                <a:lnTo>
                  <a:pt x="17945" y="254"/>
                </a:lnTo>
                <a:lnTo>
                  <a:pt x="17938" y="281"/>
                </a:lnTo>
                <a:lnTo>
                  <a:pt x="17933" y="308"/>
                </a:lnTo>
                <a:lnTo>
                  <a:pt x="17929" y="335"/>
                </a:lnTo>
                <a:lnTo>
                  <a:pt x="17925" y="363"/>
                </a:lnTo>
                <a:lnTo>
                  <a:pt x="17924" y="390"/>
                </a:lnTo>
                <a:lnTo>
                  <a:pt x="17923" y="418"/>
                </a:lnTo>
                <a:lnTo>
                  <a:pt x="17924" y="446"/>
                </a:lnTo>
                <a:lnTo>
                  <a:pt x="17926" y="473"/>
                </a:lnTo>
                <a:lnTo>
                  <a:pt x="17930" y="501"/>
                </a:lnTo>
                <a:lnTo>
                  <a:pt x="17936" y="530"/>
                </a:lnTo>
                <a:lnTo>
                  <a:pt x="17936" y="530"/>
                </a:lnTo>
                <a:lnTo>
                  <a:pt x="17932" y="546"/>
                </a:lnTo>
                <a:lnTo>
                  <a:pt x="17932" y="546"/>
                </a:lnTo>
                <a:lnTo>
                  <a:pt x="17928" y="523"/>
                </a:lnTo>
                <a:lnTo>
                  <a:pt x="17922" y="499"/>
                </a:lnTo>
                <a:lnTo>
                  <a:pt x="17914" y="474"/>
                </a:lnTo>
                <a:lnTo>
                  <a:pt x="17907" y="450"/>
                </a:lnTo>
                <a:lnTo>
                  <a:pt x="17907" y="450"/>
                </a:lnTo>
                <a:lnTo>
                  <a:pt x="17904" y="436"/>
                </a:lnTo>
                <a:lnTo>
                  <a:pt x="17903" y="429"/>
                </a:lnTo>
                <a:lnTo>
                  <a:pt x="17903" y="423"/>
                </a:lnTo>
                <a:lnTo>
                  <a:pt x="17903" y="423"/>
                </a:lnTo>
                <a:lnTo>
                  <a:pt x="17901" y="420"/>
                </a:lnTo>
                <a:lnTo>
                  <a:pt x="17899" y="417"/>
                </a:lnTo>
                <a:lnTo>
                  <a:pt x="17898" y="415"/>
                </a:lnTo>
                <a:lnTo>
                  <a:pt x="17897" y="411"/>
                </a:lnTo>
                <a:lnTo>
                  <a:pt x="17897" y="411"/>
                </a:lnTo>
                <a:lnTo>
                  <a:pt x="17880" y="332"/>
                </a:lnTo>
                <a:lnTo>
                  <a:pt x="17872" y="292"/>
                </a:lnTo>
                <a:lnTo>
                  <a:pt x="17866" y="252"/>
                </a:lnTo>
                <a:lnTo>
                  <a:pt x="17863" y="212"/>
                </a:lnTo>
                <a:lnTo>
                  <a:pt x="17862" y="192"/>
                </a:lnTo>
                <a:lnTo>
                  <a:pt x="17862" y="172"/>
                </a:lnTo>
                <a:lnTo>
                  <a:pt x="17863" y="152"/>
                </a:lnTo>
                <a:lnTo>
                  <a:pt x="17866" y="133"/>
                </a:lnTo>
                <a:lnTo>
                  <a:pt x="17869" y="113"/>
                </a:lnTo>
                <a:lnTo>
                  <a:pt x="17873" y="92"/>
                </a:lnTo>
                <a:lnTo>
                  <a:pt x="17873" y="92"/>
                </a:lnTo>
                <a:lnTo>
                  <a:pt x="17856" y="145"/>
                </a:lnTo>
                <a:lnTo>
                  <a:pt x="17840" y="196"/>
                </a:lnTo>
                <a:lnTo>
                  <a:pt x="17826" y="248"/>
                </a:lnTo>
                <a:lnTo>
                  <a:pt x="17820" y="274"/>
                </a:lnTo>
                <a:lnTo>
                  <a:pt x="17814" y="300"/>
                </a:lnTo>
                <a:lnTo>
                  <a:pt x="17814" y="300"/>
                </a:lnTo>
                <a:lnTo>
                  <a:pt x="17783" y="175"/>
                </a:lnTo>
                <a:lnTo>
                  <a:pt x="17783" y="175"/>
                </a:lnTo>
                <a:lnTo>
                  <a:pt x="17785" y="205"/>
                </a:lnTo>
                <a:lnTo>
                  <a:pt x="17784" y="234"/>
                </a:lnTo>
                <a:lnTo>
                  <a:pt x="17783" y="262"/>
                </a:lnTo>
                <a:lnTo>
                  <a:pt x="17780" y="290"/>
                </a:lnTo>
                <a:lnTo>
                  <a:pt x="17777" y="319"/>
                </a:lnTo>
                <a:lnTo>
                  <a:pt x="17772" y="347"/>
                </a:lnTo>
                <a:lnTo>
                  <a:pt x="17760" y="404"/>
                </a:lnTo>
                <a:lnTo>
                  <a:pt x="17760" y="404"/>
                </a:lnTo>
                <a:lnTo>
                  <a:pt x="17759" y="401"/>
                </a:lnTo>
                <a:lnTo>
                  <a:pt x="17759" y="401"/>
                </a:lnTo>
                <a:lnTo>
                  <a:pt x="17743" y="309"/>
                </a:lnTo>
                <a:lnTo>
                  <a:pt x="17734" y="263"/>
                </a:lnTo>
                <a:lnTo>
                  <a:pt x="17729" y="218"/>
                </a:lnTo>
                <a:lnTo>
                  <a:pt x="17726" y="172"/>
                </a:lnTo>
                <a:lnTo>
                  <a:pt x="17725" y="149"/>
                </a:lnTo>
                <a:lnTo>
                  <a:pt x="17725" y="126"/>
                </a:lnTo>
                <a:lnTo>
                  <a:pt x="17726" y="103"/>
                </a:lnTo>
                <a:lnTo>
                  <a:pt x="17728" y="81"/>
                </a:lnTo>
                <a:lnTo>
                  <a:pt x="17732" y="57"/>
                </a:lnTo>
                <a:lnTo>
                  <a:pt x="17735" y="34"/>
                </a:lnTo>
                <a:lnTo>
                  <a:pt x="17735" y="34"/>
                </a:lnTo>
                <a:lnTo>
                  <a:pt x="17720" y="88"/>
                </a:lnTo>
                <a:lnTo>
                  <a:pt x="17706" y="142"/>
                </a:lnTo>
                <a:lnTo>
                  <a:pt x="17693" y="196"/>
                </a:lnTo>
                <a:lnTo>
                  <a:pt x="17681" y="250"/>
                </a:lnTo>
                <a:lnTo>
                  <a:pt x="17681" y="250"/>
                </a:lnTo>
                <a:lnTo>
                  <a:pt x="17663" y="175"/>
                </a:lnTo>
                <a:lnTo>
                  <a:pt x="17663" y="175"/>
                </a:lnTo>
                <a:lnTo>
                  <a:pt x="17664" y="199"/>
                </a:lnTo>
                <a:lnTo>
                  <a:pt x="17664" y="222"/>
                </a:lnTo>
                <a:lnTo>
                  <a:pt x="17663" y="244"/>
                </a:lnTo>
                <a:lnTo>
                  <a:pt x="17662" y="268"/>
                </a:lnTo>
                <a:lnTo>
                  <a:pt x="17659" y="290"/>
                </a:lnTo>
                <a:lnTo>
                  <a:pt x="17657" y="313"/>
                </a:lnTo>
                <a:lnTo>
                  <a:pt x="17649" y="359"/>
                </a:lnTo>
                <a:lnTo>
                  <a:pt x="17639" y="404"/>
                </a:lnTo>
                <a:lnTo>
                  <a:pt x="17630" y="449"/>
                </a:lnTo>
                <a:lnTo>
                  <a:pt x="17619" y="495"/>
                </a:lnTo>
                <a:lnTo>
                  <a:pt x="17610" y="542"/>
                </a:lnTo>
                <a:lnTo>
                  <a:pt x="17610" y="542"/>
                </a:lnTo>
                <a:lnTo>
                  <a:pt x="17610" y="545"/>
                </a:lnTo>
                <a:lnTo>
                  <a:pt x="17610" y="545"/>
                </a:lnTo>
                <a:lnTo>
                  <a:pt x="17605" y="509"/>
                </a:lnTo>
                <a:lnTo>
                  <a:pt x="17598" y="471"/>
                </a:lnTo>
                <a:lnTo>
                  <a:pt x="17590" y="433"/>
                </a:lnTo>
                <a:lnTo>
                  <a:pt x="17579" y="396"/>
                </a:lnTo>
                <a:lnTo>
                  <a:pt x="17579" y="396"/>
                </a:lnTo>
                <a:lnTo>
                  <a:pt x="17579" y="395"/>
                </a:lnTo>
                <a:lnTo>
                  <a:pt x="17579" y="395"/>
                </a:lnTo>
                <a:lnTo>
                  <a:pt x="17573" y="367"/>
                </a:lnTo>
                <a:lnTo>
                  <a:pt x="17573" y="367"/>
                </a:lnTo>
                <a:lnTo>
                  <a:pt x="17573" y="365"/>
                </a:lnTo>
                <a:lnTo>
                  <a:pt x="17573" y="365"/>
                </a:lnTo>
                <a:lnTo>
                  <a:pt x="17572" y="362"/>
                </a:lnTo>
                <a:lnTo>
                  <a:pt x="17572" y="362"/>
                </a:lnTo>
                <a:lnTo>
                  <a:pt x="17572" y="360"/>
                </a:lnTo>
                <a:lnTo>
                  <a:pt x="17572" y="360"/>
                </a:lnTo>
                <a:lnTo>
                  <a:pt x="17572" y="348"/>
                </a:lnTo>
                <a:lnTo>
                  <a:pt x="17572" y="348"/>
                </a:lnTo>
                <a:lnTo>
                  <a:pt x="17541" y="204"/>
                </a:lnTo>
                <a:lnTo>
                  <a:pt x="17541" y="204"/>
                </a:lnTo>
                <a:lnTo>
                  <a:pt x="17539" y="178"/>
                </a:lnTo>
                <a:lnTo>
                  <a:pt x="17536" y="153"/>
                </a:lnTo>
                <a:lnTo>
                  <a:pt x="17534" y="128"/>
                </a:lnTo>
                <a:lnTo>
                  <a:pt x="17534" y="102"/>
                </a:lnTo>
                <a:lnTo>
                  <a:pt x="17534" y="77"/>
                </a:lnTo>
                <a:lnTo>
                  <a:pt x="17536" y="51"/>
                </a:lnTo>
                <a:lnTo>
                  <a:pt x="17540" y="25"/>
                </a:lnTo>
                <a:lnTo>
                  <a:pt x="17544" y="0"/>
                </a:lnTo>
                <a:lnTo>
                  <a:pt x="17544" y="0"/>
                </a:lnTo>
                <a:lnTo>
                  <a:pt x="17527" y="59"/>
                </a:lnTo>
                <a:lnTo>
                  <a:pt x="17510" y="117"/>
                </a:lnTo>
                <a:lnTo>
                  <a:pt x="17496" y="177"/>
                </a:lnTo>
                <a:lnTo>
                  <a:pt x="17490" y="207"/>
                </a:lnTo>
                <a:lnTo>
                  <a:pt x="17484" y="237"/>
                </a:lnTo>
                <a:lnTo>
                  <a:pt x="17479" y="267"/>
                </a:lnTo>
                <a:lnTo>
                  <a:pt x="17477" y="296"/>
                </a:lnTo>
                <a:lnTo>
                  <a:pt x="17474" y="327"/>
                </a:lnTo>
                <a:lnTo>
                  <a:pt x="17473" y="357"/>
                </a:lnTo>
                <a:lnTo>
                  <a:pt x="17474" y="388"/>
                </a:lnTo>
                <a:lnTo>
                  <a:pt x="17476" y="417"/>
                </a:lnTo>
                <a:lnTo>
                  <a:pt x="17480" y="448"/>
                </a:lnTo>
                <a:lnTo>
                  <a:pt x="17485" y="479"/>
                </a:lnTo>
                <a:lnTo>
                  <a:pt x="17485" y="479"/>
                </a:lnTo>
                <a:lnTo>
                  <a:pt x="17482" y="498"/>
                </a:lnTo>
                <a:lnTo>
                  <a:pt x="17482" y="498"/>
                </a:lnTo>
                <a:lnTo>
                  <a:pt x="17477" y="472"/>
                </a:lnTo>
                <a:lnTo>
                  <a:pt x="17472" y="447"/>
                </a:lnTo>
                <a:lnTo>
                  <a:pt x="17465" y="421"/>
                </a:lnTo>
                <a:lnTo>
                  <a:pt x="17458" y="396"/>
                </a:lnTo>
                <a:lnTo>
                  <a:pt x="17458" y="396"/>
                </a:lnTo>
                <a:lnTo>
                  <a:pt x="17454" y="380"/>
                </a:lnTo>
                <a:lnTo>
                  <a:pt x="17453" y="372"/>
                </a:lnTo>
                <a:lnTo>
                  <a:pt x="17453" y="365"/>
                </a:lnTo>
                <a:lnTo>
                  <a:pt x="17453" y="365"/>
                </a:lnTo>
                <a:lnTo>
                  <a:pt x="17452" y="362"/>
                </a:lnTo>
                <a:lnTo>
                  <a:pt x="17450" y="358"/>
                </a:lnTo>
                <a:lnTo>
                  <a:pt x="17448" y="356"/>
                </a:lnTo>
                <a:lnTo>
                  <a:pt x="17447" y="352"/>
                </a:lnTo>
                <a:lnTo>
                  <a:pt x="17447" y="352"/>
                </a:lnTo>
                <a:lnTo>
                  <a:pt x="17431" y="264"/>
                </a:lnTo>
                <a:lnTo>
                  <a:pt x="17422" y="220"/>
                </a:lnTo>
                <a:lnTo>
                  <a:pt x="17418" y="177"/>
                </a:lnTo>
                <a:lnTo>
                  <a:pt x="17414" y="132"/>
                </a:lnTo>
                <a:lnTo>
                  <a:pt x="17413" y="110"/>
                </a:lnTo>
                <a:lnTo>
                  <a:pt x="17413" y="88"/>
                </a:lnTo>
                <a:lnTo>
                  <a:pt x="17414" y="66"/>
                </a:lnTo>
                <a:lnTo>
                  <a:pt x="17416" y="44"/>
                </a:lnTo>
                <a:lnTo>
                  <a:pt x="17420" y="21"/>
                </a:lnTo>
                <a:lnTo>
                  <a:pt x="17423" y="0"/>
                </a:lnTo>
                <a:lnTo>
                  <a:pt x="17423" y="0"/>
                </a:lnTo>
                <a:lnTo>
                  <a:pt x="17407" y="57"/>
                </a:lnTo>
                <a:lnTo>
                  <a:pt x="17390" y="114"/>
                </a:lnTo>
                <a:lnTo>
                  <a:pt x="17376" y="172"/>
                </a:lnTo>
                <a:lnTo>
                  <a:pt x="17370" y="200"/>
                </a:lnTo>
                <a:lnTo>
                  <a:pt x="17365" y="230"/>
                </a:lnTo>
                <a:lnTo>
                  <a:pt x="17365" y="230"/>
                </a:lnTo>
                <a:lnTo>
                  <a:pt x="17333" y="92"/>
                </a:lnTo>
                <a:lnTo>
                  <a:pt x="17333" y="92"/>
                </a:lnTo>
                <a:lnTo>
                  <a:pt x="17335" y="116"/>
                </a:lnTo>
                <a:lnTo>
                  <a:pt x="17336" y="140"/>
                </a:lnTo>
                <a:lnTo>
                  <a:pt x="17335" y="164"/>
                </a:lnTo>
                <a:lnTo>
                  <a:pt x="17333" y="187"/>
                </a:lnTo>
                <a:lnTo>
                  <a:pt x="17329" y="236"/>
                </a:lnTo>
                <a:lnTo>
                  <a:pt x="17323" y="283"/>
                </a:lnTo>
                <a:lnTo>
                  <a:pt x="17313" y="331"/>
                </a:lnTo>
                <a:lnTo>
                  <a:pt x="17304" y="378"/>
                </a:lnTo>
                <a:lnTo>
                  <a:pt x="17285" y="474"/>
                </a:lnTo>
                <a:lnTo>
                  <a:pt x="17285" y="474"/>
                </a:lnTo>
                <a:lnTo>
                  <a:pt x="17276" y="433"/>
                </a:lnTo>
                <a:lnTo>
                  <a:pt x="17276" y="433"/>
                </a:lnTo>
                <a:lnTo>
                  <a:pt x="17274" y="404"/>
                </a:lnTo>
                <a:lnTo>
                  <a:pt x="17271" y="376"/>
                </a:lnTo>
                <a:lnTo>
                  <a:pt x="17267" y="347"/>
                </a:lnTo>
                <a:lnTo>
                  <a:pt x="17261" y="320"/>
                </a:lnTo>
                <a:lnTo>
                  <a:pt x="17261" y="320"/>
                </a:lnTo>
                <a:lnTo>
                  <a:pt x="17261" y="294"/>
                </a:lnTo>
                <a:lnTo>
                  <a:pt x="17263" y="268"/>
                </a:lnTo>
                <a:lnTo>
                  <a:pt x="17267" y="243"/>
                </a:lnTo>
                <a:lnTo>
                  <a:pt x="17272" y="217"/>
                </a:lnTo>
                <a:lnTo>
                  <a:pt x="17272" y="217"/>
                </a:lnTo>
                <a:lnTo>
                  <a:pt x="17254" y="270"/>
                </a:lnTo>
                <a:lnTo>
                  <a:pt x="17254" y="270"/>
                </a:lnTo>
                <a:lnTo>
                  <a:pt x="17214" y="92"/>
                </a:lnTo>
                <a:lnTo>
                  <a:pt x="17214" y="92"/>
                </a:lnTo>
                <a:lnTo>
                  <a:pt x="17215" y="117"/>
                </a:lnTo>
                <a:lnTo>
                  <a:pt x="17215" y="142"/>
                </a:lnTo>
                <a:lnTo>
                  <a:pt x="17215" y="168"/>
                </a:lnTo>
                <a:lnTo>
                  <a:pt x="17212" y="193"/>
                </a:lnTo>
                <a:lnTo>
                  <a:pt x="17210" y="218"/>
                </a:lnTo>
                <a:lnTo>
                  <a:pt x="17208" y="243"/>
                </a:lnTo>
                <a:lnTo>
                  <a:pt x="17199" y="294"/>
                </a:lnTo>
                <a:lnTo>
                  <a:pt x="17191" y="344"/>
                </a:lnTo>
                <a:lnTo>
                  <a:pt x="17180" y="395"/>
                </a:lnTo>
                <a:lnTo>
                  <a:pt x="17170" y="445"/>
                </a:lnTo>
                <a:lnTo>
                  <a:pt x="17160" y="495"/>
                </a:lnTo>
                <a:lnTo>
                  <a:pt x="17160" y="495"/>
                </a:lnTo>
                <a:lnTo>
                  <a:pt x="17155" y="536"/>
                </a:lnTo>
                <a:lnTo>
                  <a:pt x="17152" y="575"/>
                </a:lnTo>
                <a:lnTo>
                  <a:pt x="17137" y="575"/>
                </a:lnTo>
                <a:lnTo>
                  <a:pt x="17137" y="575"/>
                </a:lnTo>
                <a:lnTo>
                  <a:pt x="17131" y="551"/>
                </a:lnTo>
                <a:lnTo>
                  <a:pt x="17123" y="527"/>
                </a:lnTo>
                <a:lnTo>
                  <a:pt x="17123" y="527"/>
                </a:lnTo>
                <a:lnTo>
                  <a:pt x="17125" y="504"/>
                </a:lnTo>
                <a:lnTo>
                  <a:pt x="17125" y="480"/>
                </a:lnTo>
                <a:lnTo>
                  <a:pt x="17123" y="455"/>
                </a:lnTo>
                <a:lnTo>
                  <a:pt x="17122" y="431"/>
                </a:lnTo>
                <a:lnTo>
                  <a:pt x="17120" y="408"/>
                </a:lnTo>
                <a:lnTo>
                  <a:pt x="17116" y="383"/>
                </a:lnTo>
                <a:lnTo>
                  <a:pt x="17108" y="334"/>
                </a:lnTo>
                <a:lnTo>
                  <a:pt x="17108" y="334"/>
                </a:lnTo>
                <a:lnTo>
                  <a:pt x="17108" y="321"/>
                </a:lnTo>
                <a:lnTo>
                  <a:pt x="17108" y="321"/>
                </a:lnTo>
                <a:lnTo>
                  <a:pt x="17080" y="181"/>
                </a:lnTo>
                <a:lnTo>
                  <a:pt x="17080" y="181"/>
                </a:lnTo>
                <a:lnTo>
                  <a:pt x="17081" y="175"/>
                </a:lnTo>
                <a:lnTo>
                  <a:pt x="17081" y="175"/>
                </a:lnTo>
                <a:lnTo>
                  <a:pt x="17080" y="180"/>
                </a:lnTo>
                <a:lnTo>
                  <a:pt x="17080" y="180"/>
                </a:lnTo>
                <a:lnTo>
                  <a:pt x="17062" y="95"/>
                </a:lnTo>
                <a:lnTo>
                  <a:pt x="17062" y="95"/>
                </a:lnTo>
                <a:lnTo>
                  <a:pt x="17063" y="132"/>
                </a:lnTo>
                <a:lnTo>
                  <a:pt x="17063" y="168"/>
                </a:lnTo>
                <a:lnTo>
                  <a:pt x="17061" y="204"/>
                </a:lnTo>
                <a:lnTo>
                  <a:pt x="17057" y="241"/>
                </a:lnTo>
                <a:lnTo>
                  <a:pt x="17057" y="241"/>
                </a:lnTo>
                <a:lnTo>
                  <a:pt x="17046" y="274"/>
                </a:lnTo>
                <a:lnTo>
                  <a:pt x="17036" y="308"/>
                </a:lnTo>
                <a:lnTo>
                  <a:pt x="17026" y="341"/>
                </a:lnTo>
                <a:lnTo>
                  <a:pt x="17019" y="376"/>
                </a:lnTo>
                <a:lnTo>
                  <a:pt x="17013" y="410"/>
                </a:lnTo>
                <a:lnTo>
                  <a:pt x="17011" y="445"/>
                </a:lnTo>
                <a:lnTo>
                  <a:pt x="17010" y="479"/>
                </a:lnTo>
                <a:lnTo>
                  <a:pt x="17010" y="497"/>
                </a:lnTo>
                <a:lnTo>
                  <a:pt x="17012" y="513"/>
                </a:lnTo>
                <a:lnTo>
                  <a:pt x="17012" y="513"/>
                </a:lnTo>
                <a:lnTo>
                  <a:pt x="17008" y="530"/>
                </a:lnTo>
                <a:lnTo>
                  <a:pt x="17008" y="530"/>
                </a:lnTo>
                <a:lnTo>
                  <a:pt x="17007" y="541"/>
                </a:lnTo>
                <a:lnTo>
                  <a:pt x="17007" y="541"/>
                </a:lnTo>
                <a:lnTo>
                  <a:pt x="17001" y="520"/>
                </a:lnTo>
                <a:lnTo>
                  <a:pt x="16994" y="500"/>
                </a:lnTo>
                <a:lnTo>
                  <a:pt x="16994" y="500"/>
                </a:lnTo>
                <a:lnTo>
                  <a:pt x="16991" y="487"/>
                </a:lnTo>
                <a:lnTo>
                  <a:pt x="16989" y="481"/>
                </a:lnTo>
                <a:lnTo>
                  <a:pt x="16989" y="475"/>
                </a:lnTo>
                <a:lnTo>
                  <a:pt x="16989" y="475"/>
                </a:lnTo>
                <a:lnTo>
                  <a:pt x="16988" y="473"/>
                </a:lnTo>
                <a:lnTo>
                  <a:pt x="16986" y="471"/>
                </a:lnTo>
                <a:lnTo>
                  <a:pt x="16985" y="467"/>
                </a:lnTo>
                <a:lnTo>
                  <a:pt x="16984" y="465"/>
                </a:lnTo>
                <a:lnTo>
                  <a:pt x="16984" y="465"/>
                </a:lnTo>
                <a:lnTo>
                  <a:pt x="16967" y="392"/>
                </a:lnTo>
                <a:lnTo>
                  <a:pt x="16959" y="357"/>
                </a:lnTo>
                <a:lnTo>
                  <a:pt x="16953" y="320"/>
                </a:lnTo>
                <a:lnTo>
                  <a:pt x="16950" y="284"/>
                </a:lnTo>
                <a:lnTo>
                  <a:pt x="16949" y="267"/>
                </a:lnTo>
                <a:lnTo>
                  <a:pt x="16949" y="248"/>
                </a:lnTo>
                <a:lnTo>
                  <a:pt x="16950" y="230"/>
                </a:lnTo>
                <a:lnTo>
                  <a:pt x="16953" y="212"/>
                </a:lnTo>
                <a:lnTo>
                  <a:pt x="16956" y="193"/>
                </a:lnTo>
                <a:lnTo>
                  <a:pt x="16960" y="175"/>
                </a:lnTo>
                <a:lnTo>
                  <a:pt x="16960" y="175"/>
                </a:lnTo>
                <a:lnTo>
                  <a:pt x="16938" y="236"/>
                </a:lnTo>
                <a:lnTo>
                  <a:pt x="16928" y="267"/>
                </a:lnTo>
                <a:lnTo>
                  <a:pt x="16918" y="296"/>
                </a:lnTo>
                <a:lnTo>
                  <a:pt x="16918" y="296"/>
                </a:lnTo>
                <a:lnTo>
                  <a:pt x="16917" y="288"/>
                </a:lnTo>
                <a:lnTo>
                  <a:pt x="16917" y="288"/>
                </a:lnTo>
                <a:lnTo>
                  <a:pt x="16917" y="276"/>
                </a:lnTo>
                <a:lnTo>
                  <a:pt x="16917" y="276"/>
                </a:lnTo>
                <a:lnTo>
                  <a:pt x="16870" y="58"/>
                </a:lnTo>
                <a:lnTo>
                  <a:pt x="16870" y="58"/>
                </a:lnTo>
                <a:lnTo>
                  <a:pt x="16871" y="82"/>
                </a:lnTo>
                <a:lnTo>
                  <a:pt x="16872" y="104"/>
                </a:lnTo>
                <a:lnTo>
                  <a:pt x="16871" y="128"/>
                </a:lnTo>
                <a:lnTo>
                  <a:pt x="16870" y="152"/>
                </a:lnTo>
                <a:lnTo>
                  <a:pt x="16866" y="198"/>
                </a:lnTo>
                <a:lnTo>
                  <a:pt x="16860" y="244"/>
                </a:lnTo>
                <a:lnTo>
                  <a:pt x="16853" y="290"/>
                </a:lnTo>
                <a:lnTo>
                  <a:pt x="16844" y="337"/>
                </a:lnTo>
                <a:lnTo>
                  <a:pt x="16826" y="429"/>
                </a:lnTo>
                <a:lnTo>
                  <a:pt x="16826" y="429"/>
                </a:lnTo>
                <a:lnTo>
                  <a:pt x="16821" y="403"/>
                </a:lnTo>
                <a:lnTo>
                  <a:pt x="16817" y="376"/>
                </a:lnTo>
                <a:lnTo>
                  <a:pt x="16814" y="350"/>
                </a:lnTo>
                <a:lnTo>
                  <a:pt x="16813" y="324"/>
                </a:lnTo>
                <a:lnTo>
                  <a:pt x="16812" y="296"/>
                </a:lnTo>
                <a:lnTo>
                  <a:pt x="16814" y="270"/>
                </a:lnTo>
                <a:lnTo>
                  <a:pt x="16817" y="244"/>
                </a:lnTo>
                <a:lnTo>
                  <a:pt x="16822" y="217"/>
                </a:lnTo>
                <a:lnTo>
                  <a:pt x="16822" y="217"/>
                </a:lnTo>
                <a:lnTo>
                  <a:pt x="16797" y="292"/>
                </a:lnTo>
                <a:lnTo>
                  <a:pt x="16797" y="292"/>
                </a:lnTo>
                <a:lnTo>
                  <a:pt x="16796" y="288"/>
                </a:lnTo>
                <a:lnTo>
                  <a:pt x="16796" y="288"/>
                </a:lnTo>
                <a:lnTo>
                  <a:pt x="16796" y="276"/>
                </a:lnTo>
                <a:lnTo>
                  <a:pt x="16796" y="276"/>
                </a:lnTo>
                <a:lnTo>
                  <a:pt x="16749" y="58"/>
                </a:lnTo>
                <a:lnTo>
                  <a:pt x="16749" y="58"/>
                </a:lnTo>
                <a:lnTo>
                  <a:pt x="16751" y="84"/>
                </a:lnTo>
                <a:lnTo>
                  <a:pt x="16751" y="110"/>
                </a:lnTo>
                <a:lnTo>
                  <a:pt x="16750" y="138"/>
                </a:lnTo>
                <a:lnTo>
                  <a:pt x="16749" y="164"/>
                </a:lnTo>
                <a:lnTo>
                  <a:pt x="16746" y="190"/>
                </a:lnTo>
                <a:lnTo>
                  <a:pt x="16744" y="216"/>
                </a:lnTo>
                <a:lnTo>
                  <a:pt x="16736" y="268"/>
                </a:lnTo>
                <a:lnTo>
                  <a:pt x="16726" y="320"/>
                </a:lnTo>
                <a:lnTo>
                  <a:pt x="16717" y="372"/>
                </a:lnTo>
                <a:lnTo>
                  <a:pt x="16706" y="424"/>
                </a:lnTo>
                <a:lnTo>
                  <a:pt x="16697" y="477"/>
                </a:lnTo>
                <a:lnTo>
                  <a:pt x="16697" y="477"/>
                </a:lnTo>
                <a:lnTo>
                  <a:pt x="16693" y="501"/>
                </a:lnTo>
                <a:lnTo>
                  <a:pt x="16691" y="526"/>
                </a:lnTo>
                <a:lnTo>
                  <a:pt x="16687" y="575"/>
                </a:lnTo>
                <a:lnTo>
                  <a:pt x="16687" y="575"/>
                </a:lnTo>
                <a:lnTo>
                  <a:pt x="16687" y="575"/>
                </a:lnTo>
                <a:lnTo>
                  <a:pt x="16678" y="538"/>
                </a:lnTo>
                <a:lnTo>
                  <a:pt x="16666" y="500"/>
                </a:lnTo>
                <a:lnTo>
                  <a:pt x="16666" y="500"/>
                </a:lnTo>
                <a:lnTo>
                  <a:pt x="16662" y="487"/>
                </a:lnTo>
                <a:lnTo>
                  <a:pt x="16661" y="481"/>
                </a:lnTo>
                <a:lnTo>
                  <a:pt x="16660" y="475"/>
                </a:lnTo>
                <a:lnTo>
                  <a:pt x="16660" y="475"/>
                </a:lnTo>
                <a:lnTo>
                  <a:pt x="16660" y="473"/>
                </a:lnTo>
                <a:lnTo>
                  <a:pt x="16659" y="471"/>
                </a:lnTo>
                <a:lnTo>
                  <a:pt x="16659" y="471"/>
                </a:lnTo>
                <a:lnTo>
                  <a:pt x="16638" y="394"/>
                </a:lnTo>
                <a:lnTo>
                  <a:pt x="16638" y="394"/>
                </a:lnTo>
                <a:lnTo>
                  <a:pt x="16632" y="366"/>
                </a:lnTo>
                <a:lnTo>
                  <a:pt x="16628" y="339"/>
                </a:lnTo>
                <a:lnTo>
                  <a:pt x="16623" y="312"/>
                </a:lnTo>
                <a:lnTo>
                  <a:pt x="16621" y="284"/>
                </a:lnTo>
                <a:lnTo>
                  <a:pt x="16621" y="257"/>
                </a:lnTo>
                <a:lnTo>
                  <a:pt x="16622" y="230"/>
                </a:lnTo>
                <a:lnTo>
                  <a:pt x="16625" y="203"/>
                </a:lnTo>
                <a:lnTo>
                  <a:pt x="16631" y="175"/>
                </a:lnTo>
                <a:lnTo>
                  <a:pt x="16631" y="175"/>
                </a:lnTo>
                <a:lnTo>
                  <a:pt x="16614" y="225"/>
                </a:lnTo>
                <a:lnTo>
                  <a:pt x="16597" y="274"/>
                </a:lnTo>
                <a:lnTo>
                  <a:pt x="16583" y="324"/>
                </a:lnTo>
                <a:lnTo>
                  <a:pt x="16576" y="348"/>
                </a:lnTo>
                <a:lnTo>
                  <a:pt x="16571" y="373"/>
                </a:lnTo>
                <a:lnTo>
                  <a:pt x="16566" y="398"/>
                </a:lnTo>
                <a:lnTo>
                  <a:pt x="16563" y="423"/>
                </a:lnTo>
                <a:lnTo>
                  <a:pt x="16561" y="448"/>
                </a:lnTo>
                <a:lnTo>
                  <a:pt x="16560" y="473"/>
                </a:lnTo>
                <a:lnTo>
                  <a:pt x="16561" y="499"/>
                </a:lnTo>
                <a:lnTo>
                  <a:pt x="16564" y="524"/>
                </a:lnTo>
                <a:lnTo>
                  <a:pt x="16567" y="550"/>
                </a:lnTo>
                <a:lnTo>
                  <a:pt x="16574" y="575"/>
                </a:lnTo>
                <a:lnTo>
                  <a:pt x="16574" y="575"/>
                </a:lnTo>
                <a:lnTo>
                  <a:pt x="16574" y="575"/>
                </a:lnTo>
                <a:lnTo>
                  <a:pt x="16567" y="575"/>
                </a:lnTo>
                <a:lnTo>
                  <a:pt x="16567" y="575"/>
                </a:lnTo>
                <a:lnTo>
                  <a:pt x="16558" y="538"/>
                </a:lnTo>
                <a:lnTo>
                  <a:pt x="16545" y="500"/>
                </a:lnTo>
                <a:lnTo>
                  <a:pt x="16545" y="500"/>
                </a:lnTo>
                <a:lnTo>
                  <a:pt x="16541" y="487"/>
                </a:lnTo>
                <a:lnTo>
                  <a:pt x="16540" y="481"/>
                </a:lnTo>
                <a:lnTo>
                  <a:pt x="16540" y="475"/>
                </a:lnTo>
                <a:lnTo>
                  <a:pt x="16540" y="475"/>
                </a:lnTo>
                <a:lnTo>
                  <a:pt x="16539" y="473"/>
                </a:lnTo>
                <a:lnTo>
                  <a:pt x="16536" y="471"/>
                </a:lnTo>
                <a:lnTo>
                  <a:pt x="16535" y="467"/>
                </a:lnTo>
                <a:lnTo>
                  <a:pt x="16534" y="465"/>
                </a:lnTo>
                <a:lnTo>
                  <a:pt x="16534" y="465"/>
                </a:lnTo>
                <a:lnTo>
                  <a:pt x="16517" y="392"/>
                </a:lnTo>
                <a:lnTo>
                  <a:pt x="16509" y="357"/>
                </a:lnTo>
                <a:lnTo>
                  <a:pt x="16504" y="320"/>
                </a:lnTo>
                <a:lnTo>
                  <a:pt x="16501" y="284"/>
                </a:lnTo>
                <a:lnTo>
                  <a:pt x="16500" y="267"/>
                </a:lnTo>
                <a:lnTo>
                  <a:pt x="16500" y="248"/>
                </a:lnTo>
                <a:lnTo>
                  <a:pt x="16501" y="230"/>
                </a:lnTo>
                <a:lnTo>
                  <a:pt x="16503" y="212"/>
                </a:lnTo>
                <a:lnTo>
                  <a:pt x="16507" y="193"/>
                </a:lnTo>
                <a:lnTo>
                  <a:pt x="16510" y="175"/>
                </a:lnTo>
                <a:lnTo>
                  <a:pt x="16510" y="175"/>
                </a:lnTo>
                <a:lnTo>
                  <a:pt x="16494" y="223"/>
                </a:lnTo>
                <a:lnTo>
                  <a:pt x="16477" y="270"/>
                </a:lnTo>
                <a:lnTo>
                  <a:pt x="16463" y="316"/>
                </a:lnTo>
                <a:lnTo>
                  <a:pt x="16457" y="340"/>
                </a:lnTo>
                <a:lnTo>
                  <a:pt x="16451" y="364"/>
                </a:lnTo>
                <a:lnTo>
                  <a:pt x="16451" y="364"/>
                </a:lnTo>
                <a:lnTo>
                  <a:pt x="16420" y="251"/>
                </a:lnTo>
                <a:lnTo>
                  <a:pt x="16420" y="251"/>
                </a:lnTo>
                <a:lnTo>
                  <a:pt x="16421" y="271"/>
                </a:lnTo>
                <a:lnTo>
                  <a:pt x="16423" y="292"/>
                </a:lnTo>
                <a:lnTo>
                  <a:pt x="16421" y="312"/>
                </a:lnTo>
                <a:lnTo>
                  <a:pt x="16420" y="332"/>
                </a:lnTo>
                <a:lnTo>
                  <a:pt x="16415" y="372"/>
                </a:lnTo>
                <a:lnTo>
                  <a:pt x="16408" y="411"/>
                </a:lnTo>
                <a:lnTo>
                  <a:pt x="16408" y="411"/>
                </a:lnTo>
                <a:lnTo>
                  <a:pt x="16401" y="377"/>
                </a:lnTo>
                <a:lnTo>
                  <a:pt x="16395" y="341"/>
                </a:lnTo>
                <a:lnTo>
                  <a:pt x="16389" y="306"/>
                </a:lnTo>
                <a:lnTo>
                  <a:pt x="16386" y="271"/>
                </a:lnTo>
                <a:lnTo>
                  <a:pt x="16385" y="236"/>
                </a:lnTo>
                <a:lnTo>
                  <a:pt x="16386" y="202"/>
                </a:lnTo>
                <a:lnTo>
                  <a:pt x="16387" y="184"/>
                </a:lnTo>
                <a:lnTo>
                  <a:pt x="16388" y="166"/>
                </a:lnTo>
                <a:lnTo>
                  <a:pt x="16392" y="148"/>
                </a:lnTo>
                <a:lnTo>
                  <a:pt x="16395" y="130"/>
                </a:lnTo>
                <a:lnTo>
                  <a:pt x="16395" y="130"/>
                </a:lnTo>
                <a:lnTo>
                  <a:pt x="16376" y="190"/>
                </a:lnTo>
                <a:lnTo>
                  <a:pt x="16359" y="249"/>
                </a:lnTo>
                <a:lnTo>
                  <a:pt x="16351" y="280"/>
                </a:lnTo>
                <a:lnTo>
                  <a:pt x="16344" y="309"/>
                </a:lnTo>
                <a:lnTo>
                  <a:pt x="16337" y="339"/>
                </a:lnTo>
                <a:lnTo>
                  <a:pt x="16332" y="369"/>
                </a:lnTo>
                <a:lnTo>
                  <a:pt x="16332" y="369"/>
                </a:lnTo>
                <a:lnTo>
                  <a:pt x="16300" y="251"/>
                </a:lnTo>
                <a:lnTo>
                  <a:pt x="16300" y="251"/>
                </a:lnTo>
                <a:lnTo>
                  <a:pt x="16302" y="269"/>
                </a:lnTo>
                <a:lnTo>
                  <a:pt x="16302" y="287"/>
                </a:lnTo>
                <a:lnTo>
                  <a:pt x="16300" y="321"/>
                </a:lnTo>
                <a:lnTo>
                  <a:pt x="16297" y="357"/>
                </a:lnTo>
                <a:lnTo>
                  <a:pt x="16292" y="391"/>
                </a:lnTo>
                <a:lnTo>
                  <a:pt x="16285" y="426"/>
                </a:lnTo>
                <a:lnTo>
                  <a:pt x="16277" y="461"/>
                </a:lnTo>
                <a:lnTo>
                  <a:pt x="16260" y="531"/>
                </a:lnTo>
                <a:lnTo>
                  <a:pt x="16260" y="531"/>
                </a:lnTo>
                <a:lnTo>
                  <a:pt x="16251" y="491"/>
                </a:lnTo>
                <a:lnTo>
                  <a:pt x="16238" y="450"/>
                </a:lnTo>
                <a:lnTo>
                  <a:pt x="16238" y="450"/>
                </a:lnTo>
                <a:lnTo>
                  <a:pt x="16234" y="436"/>
                </a:lnTo>
                <a:lnTo>
                  <a:pt x="16233" y="429"/>
                </a:lnTo>
                <a:lnTo>
                  <a:pt x="16233" y="423"/>
                </a:lnTo>
                <a:lnTo>
                  <a:pt x="16233" y="423"/>
                </a:lnTo>
                <a:lnTo>
                  <a:pt x="16232" y="420"/>
                </a:lnTo>
                <a:lnTo>
                  <a:pt x="16232" y="420"/>
                </a:lnTo>
                <a:lnTo>
                  <a:pt x="16232" y="415"/>
                </a:lnTo>
                <a:lnTo>
                  <a:pt x="16232" y="415"/>
                </a:lnTo>
                <a:lnTo>
                  <a:pt x="16204" y="298"/>
                </a:lnTo>
                <a:lnTo>
                  <a:pt x="16204" y="298"/>
                </a:lnTo>
                <a:lnTo>
                  <a:pt x="16200" y="273"/>
                </a:lnTo>
                <a:lnTo>
                  <a:pt x="16196" y="247"/>
                </a:lnTo>
                <a:lnTo>
                  <a:pt x="16194" y="220"/>
                </a:lnTo>
                <a:lnTo>
                  <a:pt x="16194" y="196"/>
                </a:lnTo>
                <a:lnTo>
                  <a:pt x="16194" y="170"/>
                </a:lnTo>
                <a:lnTo>
                  <a:pt x="16195" y="143"/>
                </a:lnTo>
                <a:lnTo>
                  <a:pt x="16198" y="119"/>
                </a:lnTo>
                <a:lnTo>
                  <a:pt x="16204" y="92"/>
                </a:lnTo>
                <a:lnTo>
                  <a:pt x="16204" y="92"/>
                </a:lnTo>
                <a:lnTo>
                  <a:pt x="16187" y="146"/>
                </a:lnTo>
                <a:lnTo>
                  <a:pt x="16170" y="200"/>
                </a:lnTo>
                <a:lnTo>
                  <a:pt x="16155" y="254"/>
                </a:lnTo>
                <a:lnTo>
                  <a:pt x="16149" y="281"/>
                </a:lnTo>
                <a:lnTo>
                  <a:pt x="16144" y="308"/>
                </a:lnTo>
                <a:lnTo>
                  <a:pt x="16139" y="335"/>
                </a:lnTo>
                <a:lnTo>
                  <a:pt x="16136" y="363"/>
                </a:lnTo>
                <a:lnTo>
                  <a:pt x="16133" y="390"/>
                </a:lnTo>
                <a:lnTo>
                  <a:pt x="16133" y="418"/>
                </a:lnTo>
                <a:lnTo>
                  <a:pt x="16133" y="446"/>
                </a:lnTo>
                <a:lnTo>
                  <a:pt x="16136" y="473"/>
                </a:lnTo>
                <a:lnTo>
                  <a:pt x="16140" y="501"/>
                </a:lnTo>
                <a:lnTo>
                  <a:pt x="16146" y="530"/>
                </a:lnTo>
                <a:lnTo>
                  <a:pt x="16146" y="530"/>
                </a:lnTo>
                <a:lnTo>
                  <a:pt x="16143" y="546"/>
                </a:lnTo>
                <a:lnTo>
                  <a:pt x="16143" y="546"/>
                </a:lnTo>
                <a:lnTo>
                  <a:pt x="16137" y="523"/>
                </a:lnTo>
                <a:lnTo>
                  <a:pt x="16132" y="499"/>
                </a:lnTo>
                <a:lnTo>
                  <a:pt x="16125" y="474"/>
                </a:lnTo>
                <a:lnTo>
                  <a:pt x="16118" y="450"/>
                </a:lnTo>
                <a:lnTo>
                  <a:pt x="16118" y="450"/>
                </a:lnTo>
                <a:lnTo>
                  <a:pt x="16114" y="436"/>
                </a:lnTo>
                <a:lnTo>
                  <a:pt x="16113" y="429"/>
                </a:lnTo>
                <a:lnTo>
                  <a:pt x="16112" y="423"/>
                </a:lnTo>
                <a:lnTo>
                  <a:pt x="16112" y="423"/>
                </a:lnTo>
                <a:lnTo>
                  <a:pt x="16112" y="420"/>
                </a:lnTo>
                <a:lnTo>
                  <a:pt x="16109" y="417"/>
                </a:lnTo>
                <a:lnTo>
                  <a:pt x="16108" y="415"/>
                </a:lnTo>
                <a:lnTo>
                  <a:pt x="16107" y="411"/>
                </a:lnTo>
                <a:lnTo>
                  <a:pt x="16107" y="411"/>
                </a:lnTo>
                <a:lnTo>
                  <a:pt x="16089" y="332"/>
                </a:lnTo>
                <a:lnTo>
                  <a:pt x="16082" y="292"/>
                </a:lnTo>
                <a:lnTo>
                  <a:pt x="16076" y="252"/>
                </a:lnTo>
                <a:lnTo>
                  <a:pt x="16073" y="212"/>
                </a:lnTo>
                <a:lnTo>
                  <a:pt x="16073" y="192"/>
                </a:lnTo>
                <a:lnTo>
                  <a:pt x="16073" y="172"/>
                </a:lnTo>
                <a:lnTo>
                  <a:pt x="16074" y="152"/>
                </a:lnTo>
                <a:lnTo>
                  <a:pt x="16076" y="133"/>
                </a:lnTo>
                <a:lnTo>
                  <a:pt x="16079" y="113"/>
                </a:lnTo>
                <a:lnTo>
                  <a:pt x="16083" y="92"/>
                </a:lnTo>
                <a:lnTo>
                  <a:pt x="16083" y="92"/>
                </a:lnTo>
                <a:lnTo>
                  <a:pt x="16067" y="145"/>
                </a:lnTo>
                <a:lnTo>
                  <a:pt x="16050" y="196"/>
                </a:lnTo>
                <a:lnTo>
                  <a:pt x="16036" y="248"/>
                </a:lnTo>
                <a:lnTo>
                  <a:pt x="16030" y="274"/>
                </a:lnTo>
                <a:lnTo>
                  <a:pt x="16024" y="300"/>
                </a:lnTo>
                <a:lnTo>
                  <a:pt x="16024" y="300"/>
                </a:lnTo>
                <a:lnTo>
                  <a:pt x="15993" y="175"/>
                </a:lnTo>
                <a:lnTo>
                  <a:pt x="15993" y="175"/>
                </a:lnTo>
                <a:lnTo>
                  <a:pt x="15994" y="205"/>
                </a:lnTo>
                <a:lnTo>
                  <a:pt x="15994" y="234"/>
                </a:lnTo>
                <a:lnTo>
                  <a:pt x="15993" y="262"/>
                </a:lnTo>
                <a:lnTo>
                  <a:pt x="15991" y="290"/>
                </a:lnTo>
                <a:lnTo>
                  <a:pt x="15986" y="319"/>
                </a:lnTo>
                <a:lnTo>
                  <a:pt x="15981" y="347"/>
                </a:lnTo>
                <a:lnTo>
                  <a:pt x="15971" y="404"/>
                </a:lnTo>
                <a:lnTo>
                  <a:pt x="15971" y="404"/>
                </a:lnTo>
                <a:lnTo>
                  <a:pt x="15970" y="401"/>
                </a:lnTo>
                <a:lnTo>
                  <a:pt x="15970" y="401"/>
                </a:lnTo>
                <a:lnTo>
                  <a:pt x="15952" y="309"/>
                </a:lnTo>
                <a:lnTo>
                  <a:pt x="15945" y="263"/>
                </a:lnTo>
                <a:lnTo>
                  <a:pt x="15939" y="218"/>
                </a:lnTo>
                <a:lnTo>
                  <a:pt x="15936" y="172"/>
                </a:lnTo>
                <a:lnTo>
                  <a:pt x="15935" y="149"/>
                </a:lnTo>
                <a:lnTo>
                  <a:pt x="15935" y="126"/>
                </a:lnTo>
                <a:lnTo>
                  <a:pt x="15936" y="103"/>
                </a:lnTo>
                <a:lnTo>
                  <a:pt x="15939" y="81"/>
                </a:lnTo>
                <a:lnTo>
                  <a:pt x="15942" y="57"/>
                </a:lnTo>
                <a:lnTo>
                  <a:pt x="15946" y="34"/>
                </a:lnTo>
                <a:lnTo>
                  <a:pt x="15946" y="34"/>
                </a:lnTo>
                <a:lnTo>
                  <a:pt x="15930" y="88"/>
                </a:lnTo>
                <a:lnTo>
                  <a:pt x="15916" y="142"/>
                </a:lnTo>
                <a:lnTo>
                  <a:pt x="15902" y="196"/>
                </a:lnTo>
                <a:lnTo>
                  <a:pt x="15891" y="250"/>
                </a:lnTo>
                <a:lnTo>
                  <a:pt x="15891" y="250"/>
                </a:lnTo>
                <a:lnTo>
                  <a:pt x="15872" y="175"/>
                </a:lnTo>
                <a:lnTo>
                  <a:pt x="15872" y="175"/>
                </a:lnTo>
                <a:lnTo>
                  <a:pt x="15874" y="199"/>
                </a:lnTo>
                <a:lnTo>
                  <a:pt x="15875" y="222"/>
                </a:lnTo>
                <a:lnTo>
                  <a:pt x="15874" y="244"/>
                </a:lnTo>
                <a:lnTo>
                  <a:pt x="15872" y="268"/>
                </a:lnTo>
                <a:lnTo>
                  <a:pt x="15870" y="290"/>
                </a:lnTo>
                <a:lnTo>
                  <a:pt x="15866" y="313"/>
                </a:lnTo>
                <a:lnTo>
                  <a:pt x="15859" y="359"/>
                </a:lnTo>
                <a:lnTo>
                  <a:pt x="15850" y="404"/>
                </a:lnTo>
                <a:lnTo>
                  <a:pt x="15840" y="449"/>
                </a:lnTo>
                <a:lnTo>
                  <a:pt x="15830" y="495"/>
                </a:lnTo>
                <a:lnTo>
                  <a:pt x="15820" y="542"/>
                </a:lnTo>
                <a:lnTo>
                  <a:pt x="15820" y="542"/>
                </a:lnTo>
                <a:lnTo>
                  <a:pt x="15819" y="545"/>
                </a:lnTo>
                <a:lnTo>
                  <a:pt x="15819" y="545"/>
                </a:lnTo>
                <a:lnTo>
                  <a:pt x="15814" y="509"/>
                </a:lnTo>
                <a:lnTo>
                  <a:pt x="15808" y="471"/>
                </a:lnTo>
                <a:lnTo>
                  <a:pt x="15799" y="433"/>
                </a:lnTo>
                <a:lnTo>
                  <a:pt x="15788" y="396"/>
                </a:lnTo>
                <a:lnTo>
                  <a:pt x="15788" y="396"/>
                </a:lnTo>
                <a:lnTo>
                  <a:pt x="15788" y="395"/>
                </a:lnTo>
                <a:lnTo>
                  <a:pt x="15788" y="395"/>
                </a:lnTo>
                <a:lnTo>
                  <a:pt x="15783" y="367"/>
                </a:lnTo>
                <a:lnTo>
                  <a:pt x="15783" y="367"/>
                </a:lnTo>
                <a:lnTo>
                  <a:pt x="15783" y="365"/>
                </a:lnTo>
                <a:lnTo>
                  <a:pt x="15783" y="365"/>
                </a:lnTo>
                <a:lnTo>
                  <a:pt x="15782" y="362"/>
                </a:lnTo>
                <a:lnTo>
                  <a:pt x="15782" y="362"/>
                </a:lnTo>
                <a:lnTo>
                  <a:pt x="15782" y="360"/>
                </a:lnTo>
                <a:lnTo>
                  <a:pt x="15782" y="360"/>
                </a:lnTo>
                <a:lnTo>
                  <a:pt x="15782" y="348"/>
                </a:lnTo>
                <a:lnTo>
                  <a:pt x="15782" y="348"/>
                </a:lnTo>
                <a:lnTo>
                  <a:pt x="15751" y="204"/>
                </a:lnTo>
                <a:lnTo>
                  <a:pt x="15751" y="204"/>
                </a:lnTo>
                <a:lnTo>
                  <a:pt x="15748" y="178"/>
                </a:lnTo>
                <a:lnTo>
                  <a:pt x="15745" y="153"/>
                </a:lnTo>
                <a:lnTo>
                  <a:pt x="15744" y="128"/>
                </a:lnTo>
                <a:lnTo>
                  <a:pt x="15744" y="102"/>
                </a:lnTo>
                <a:lnTo>
                  <a:pt x="15744" y="77"/>
                </a:lnTo>
                <a:lnTo>
                  <a:pt x="15747" y="51"/>
                </a:lnTo>
                <a:lnTo>
                  <a:pt x="15750" y="25"/>
                </a:lnTo>
                <a:lnTo>
                  <a:pt x="15755" y="0"/>
                </a:lnTo>
                <a:lnTo>
                  <a:pt x="15755" y="0"/>
                </a:lnTo>
                <a:lnTo>
                  <a:pt x="15737" y="59"/>
                </a:lnTo>
                <a:lnTo>
                  <a:pt x="15721" y="117"/>
                </a:lnTo>
                <a:lnTo>
                  <a:pt x="15706" y="177"/>
                </a:lnTo>
                <a:lnTo>
                  <a:pt x="15699" y="207"/>
                </a:lnTo>
                <a:lnTo>
                  <a:pt x="15694" y="237"/>
                </a:lnTo>
                <a:lnTo>
                  <a:pt x="15690" y="267"/>
                </a:lnTo>
                <a:lnTo>
                  <a:pt x="15686" y="296"/>
                </a:lnTo>
                <a:lnTo>
                  <a:pt x="15684" y="327"/>
                </a:lnTo>
                <a:lnTo>
                  <a:pt x="15684" y="357"/>
                </a:lnTo>
                <a:lnTo>
                  <a:pt x="15684" y="388"/>
                </a:lnTo>
                <a:lnTo>
                  <a:pt x="15686" y="417"/>
                </a:lnTo>
                <a:lnTo>
                  <a:pt x="15690" y="448"/>
                </a:lnTo>
                <a:lnTo>
                  <a:pt x="15696" y="479"/>
                </a:lnTo>
                <a:lnTo>
                  <a:pt x="15696" y="479"/>
                </a:lnTo>
                <a:lnTo>
                  <a:pt x="15692" y="498"/>
                </a:lnTo>
                <a:lnTo>
                  <a:pt x="15692" y="498"/>
                </a:lnTo>
                <a:lnTo>
                  <a:pt x="15687" y="472"/>
                </a:lnTo>
                <a:lnTo>
                  <a:pt x="15681" y="447"/>
                </a:lnTo>
                <a:lnTo>
                  <a:pt x="15675" y="421"/>
                </a:lnTo>
                <a:lnTo>
                  <a:pt x="15668" y="396"/>
                </a:lnTo>
                <a:lnTo>
                  <a:pt x="15668" y="396"/>
                </a:lnTo>
                <a:lnTo>
                  <a:pt x="15665" y="380"/>
                </a:lnTo>
                <a:lnTo>
                  <a:pt x="15664" y="372"/>
                </a:lnTo>
                <a:lnTo>
                  <a:pt x="15662" y="365"/>
                </a:lnTo>
                <a:lnTo>
                  <a:pt x="15662" y="365"/>
                </a:lnTo>
                <a:lnTo>
                  <a:pt x="15662" y="362"/>
                </a:lnTo>
                <a:lnTo>
                  <a:pt x="15660" y="358"/>
                </a:lnTo>
                <a:lnTo>
                  <a:pt x="15659" y="356"/>
                </a:lnTo>
                <a:lnTo>
                  <a:pt x="15658" y="352"/>
                </a:lnTo>
                <a:lnTo>
                  <a:pt x="15658" y="352"/>
                </a:lnTo>
                <a:lnTo>
                  <a:pt x="15640" y="264"/>
                </a:lnTo>
                <a:lnTo>
                  <a:pt x="15633" y="220"/>
                </a:lnTo>
                <a:lnTo>
                  <a:pt x="15627" y="177"/>
                </a:lnTo>
                <a:lnTo>
                  <a:pt x="15623" y="132"/>
                </a:lnTo>
                <a:lnTo>
                  <a:pt x="15623" y="110"/>
                </a:lnTo>
                <a:lnTo>
                  <a:pt x="15623" y="88"/>
                </a:lnTo>
                <a:lnTo>
                  <a:pt x="15624" y="66"/>
                </a:lnTo>
                <a:lnTo>
                  <a:pt x="15627" y="44"/>
                </a:lnTo>
                <a:lnTo>
                  <a:pt x="15629" y="21"/>
                </a:lnTo>
                <a:lnTo>
                  <a:pt x="15634" y="0"/>
                </a:lnTo>
                <a:lnTo>
                  <a:pt x="15634" y="0"/>
                </a:lnTo>
                <a:lnTo>
                  <a:pt x="15617" y="57"/>
                </a:lnTo>
                <a:lnTo>
                  <a:pt x="15601" y="114"/>
                </a:lnTo>
                <a:lnTo>
                  <a:pt x="15587" y="172"/>
                </a:lnTo>
                <a:lnTo>
                  <a:pt x="15581" y="200"/>
                </a:lnTo>
                <a:lnTo>
                  <a:pt x="15575" y="230"/>
                </a:lnTo>
                <a:lnTo>
                  <a:pt x="15575" y="230"/>
                </a:lnTo>
                <a:lnTo>
                  <a:pt x="15544" y="92"/>
                </a:lnTo>
                <a:lnTo>
                  <a:pt x="15544" y="92"/>
                </a:lnTo>
                <a:lnTo>
                  <a:pt x="15545" y="121"/>
                </a:lnTo>
                <a:lnTo>
                  <a:pt x="15545" y="149"/>
                </a:lnTo>
                <a:lnTo>
                  <a:pt x="15544" y="179"/>
                </a:lnTo>
                <a:lnTo>
                  <a:pt x="15543" y="207"/>
                </a:lnTo>
                <a:lnTo>
                  <a:pt x="15539" y="236"/>
                </a:lnTo>
                <a:lnTo>
                  <a:pt x="15536" y="264"/>
                </a:lnTo>
                <a:lnTo>
                  <a:pt x="15525" y="322"/>
                </a:lnTo>
                <a:lnTo>
                  <a:pt x="15525" y="322"/>
                </a:lnTo>
                <a:lnTo>
                  <a:pt x="15525" y="296"/>
                </a:lnTo>
                <a:lnTo>
                  <a:pt x="15527" y="270"/>
                </a:lnTo>
                <a:lnTo>
                  <a:pt x="15531" y="243"/>
                </a:lnTo>
                <a:lnTo>
                  <a:pt x="15536" y="217"/>
                </a:lnTo>
                <a:lnTo>
                  <a:pt x="15536" y="217"/>
                </a:lnTo>
                <a:lnTo>
                  <a:pt x="15521" y="260"/>
                </a:lnTo>
                <a:lnTo>
                  <a:pt x="15507" y="302"/>
                </a:lnTo>
                <a:lnTo>
                  <a:pt x="15494" y="345"/>
                </a:lnTo>
                <a:lnTo>
                  <a:pt x="15482" y="388"/>
                </a:lnTo>
                <a:lnTo>
                  <a:pt x="15482" y="388"/>
                </a:lnTo>
                <a:lnTo>
                  <a:pt x="15477" y="351"/>
                </a:lnTo>
                <a:lnTo>
                  <a:pt x="15470" y="314"/>
                </a:lnTo>
                <a:lnTo>
                  <a:pt x="15470" y="314"/>
                </a:lnTo>
                <a:lnTo>
                  <a:pt x="15470" y="301"/>
                </a:lnTo>
                <a:lnTo>
                  <a:pt x="15470" y="301"/>
                </a:lnTo>
                <a:lnTo>
                  <a:pt x="15423" y="92"/>
                </a:lnTo>
                <a:lnTo>
                  <a:pt x="15423" y="92"/>
                </a:lnTo>
                <a:lnTo>
                  <a:pt x="15424" y="113"/>
                </a:lnTo>
                <a:lnTo>
                  <a:pt x="15425" y="134"/>
                </a:lnTo>
                <a:lnTo>
                  <a:pt x="15424" y="174"/>
                </a:lnTo>
                <a:lnTo>
                  <a:pt x="15420" y="216"/>
                </a:lnTo>
                <a:lnTo>
                  <a:pt x="15416" y="256"/>
                </a:lnTo>
                <a:lnTo>
                  <a:pt x="15409" y="298"/>
                </a:lnTo>
                <a:lnTo>
                  <a:pt x="15402" y="339"/>
                </a:lnTo>
                <a:lnTo>
                  <a:pt x="15385" y="421"/>
                </a:lnTo>
                <a:lnTo>
                  <a:pt x="15385" y="421"/>
                </a:lnTo>
                <a:lnTo>
                  <a:pt x="15380" y="378"/>
                </a:lnTo>
                <a:lnTo>
                  <a:pt x="15372" y="334"/>
                </a:lnTo>
                <a:lnTo>
                  <a:pt x="15372" y="334"/>
                </a:lnTo>
                <a:lnTo>
                  <a:pt x="15372" y="321"/>
                </a:lnTo>
                <a:lnTo>
                  <a:pt x="15372" y="321"/>
                </a:lnTo>
                <a:lnTo>
                  <a:pt x="15343" y="181"/>
                </a:lnTo>
                <a:lnTo>
                  <a:pt x="15343" y="181"/>
                </a:lnTo>
                <a:lnTo>
                  <a:pt x="15345" y="175"/>
                </a:lnTo>
                <a:lnTo>
                  <a:pt x="15345" y="175"/>
                </a:lnTo>
                <a:lnTo>
                  <a:pt x="15343" y="180"/>
                </a:lnTo>
                <a:lnTo>
                  <a:pt x="15343" y="180"/>
                </a:lnTo>
                <a:lnTo>
                  <a:pt x="15326" y="95"/>
                </a:lnTo>
                <a:lnTo>
                  <a:pt x="15326" y="95"/>
                </a:lnTo>
                <a:lnTo>
                  <a:pt x="15327" y="132"/>
                </a:lnTo>
                <a:lnTo>
                  <a:pt x="15327" y="168"/>
                </a:lnTo>
                <a:lnTo>
                  <a:pt x="15324" y="204"/>
                </a:lnTo>
                <a:lnTo>
                  <a:pt x="15322" y="239"/>
                </a:lnTo>
                <a:lnTo>
                  <a:pt x="15322" y="239"/>
                </a:lnTo>
                <a:lnTo>
                  <a:pt x="15310" y="274"/>
                </a:lnTo>
                <a:lnTo>
                  <a:pt x="15300" y="308"/>
                </a:lnTo>
                <a:lnTo>
                  <a:pt x="15291" y="341"/>
                </a:lnTo>
                <a:lnTo>
                  <a:pt x="15283" y="376"/>
                </a:lnTo>
                <a:lnTo>
                  <a:pt x="15277" y="410"/>
                </a:lnTo>
                <a:lnTo>
                  <a:pt x="15275" y="445"/>
                </a:lnTo>
                <a:lnTo>
                  <a:pt x="15273" y="479"/>
                </a:lnTo>
                <a:lnTo>
                  <a:pt x="15275" y="497"/>
                </a:lnTo>
                <a:lnTo>
                  <a:pt x="15276" y="513"/>
                </a:lnTo>
                <a:lnTo>
                  <a:pt x="15276" y="513"/>
                </a:lnTo>
                <a:lnTo>
                  <a:pt x="15272" y="530"/>
                </a:lnTo>
                <a:lnTo>
                  <a:pt x="15272" y="530"/>
                </a:lnTo>
                <a:lnTo>
                  <a:pt x="15271" y="541"/>
                </a:lnTo>
                <a:lnTo>
                  <a:pt x="15271" y="541"/>
                </a:lnTo>
                <a:lnTo>
                  <a:pt x="15265" y="520"/>
                </a:lnTo>
                <a:lnTo>
                  <a:pt x="15258" y="500"/>
                </a:lnTo>
                <a:lnTo>
                  <a:pt x="15258" y="500"/>
                </a:lnTo>
                <a:lnTo>
                  <a:pt x="15254" y="487"/>
                </a:lnTo>
                <a:lnTo>
                  <a:pt x="15253" y="481"/>
                </a:lnTo>
                <a:lnTo>
                  <a:pt x="15253" y="475"/>
                </a:lnTo>
                <a:lnTo>
                  <a:pt x="15253" y="475"/>
                </a:lnTo>
                <a:lnTo>
                  <a:pt x="15252" y="473"/>
                </a:lnTo>
                <a:lnTo>
                  <a:pt x="15250" y="471"/>
                </a:lnTo>
                <a:lnTo>
                  <a:pt x="15249" y="467"/>
                </a:lnTo>
                <a:lnTo>
                  <a:pt x="15247" y="465"/>
                </a:lnTo>
                <a:lnTo>
                  <a:pt x="15247" y="465"/>
                </a:lnTo>
                <a:lnTo>
                  <a:pt x="15231" y="392"/>
                </a:lnTo>
                <a:lnTo>
                  <a:pt x="15222" y="357"/>
                </a:lnTo>
                <a:lnTo>
                  <a:pt x="15218" y="320"/>
                </a:lnTo>
                <a:lnTo>
                  <a:pt x="15214" y="284"/>
                </a:lnTo>
                <a:lnTo>
                  <a:pt x="15213" y="267"/>
                </a:lnTo>
                <a:lnTo>
                  <a:pt x="15213" y="248"/>
                </a:lnTo>
                <a:lnTo>
                  <a:pt x="15214" y="230"/>
                </a:lnTo>
                <a:lnTo>
                  <a:pt x="15217" y="212"/>
                </a:lnTo>
                <a:lnTo>
                  <a:pt x="15220" y="193"/>
                </a:lnTo>
                <a:lnTo>
                  <a:pt x="15224" y="175"/>
                </a:lnTo>
                <a:lnTo>
                  <a:pt x="15224" y="175"/>
                </a:lnTo>
                <a:lnTo>
                  <a:pt x="15202" y="236"/>
                </a:lnTo>
                <a:lnTo>
                  <a:pt x="15192" y="267"/>
                </a:lnTo>
                <a:lnTo>
                  <a:pt x="15182" y="296"/>
                </a:lnTo>
                <a:lnTo>
                  <a:pt x="15182" y="296"/>
                </a:lnTo>
                <a:lnTo>
                  <a:pt x="15181" y="288"/>
                </a:lnTo>
                <a:lnTo>
                  <a:pt x="15181" y="288"/>
                </a:lnTo>
                <a:lnTo>
                  <a:pt x="15181" y="276"/>
                </a:lnTo>
                <a:lnTo>
                  <a:pt x="15181" y="276"/>
                </a:lnTo>
                <a:lnTo>
                  <a:pt x="15133" y="58"/>
                </a:lnTo>
                <a:lnTo>
                  <a:pt x="15133" y="58"/>
                </a:lnTo>
                <a:lnTo>
                  <a:pt x="15135" y="82"/>
                </a:lnTo>
                <a:lnTo>
                  <a:pt x="15136" y="104"/>
                </a:lnTo>
                <a:lnTo>
                  <a:pt x="15135" y="128"/>
                </a:lnTo>
                <a:lnTo>
                  <a:pt x="15135" y="152"/>
                </a:lnTo>
                <a:lnTo>
                  <a:pt x="15130" y="198"/>
                </a:lnTo>
                <a:lnTo>
                  <a:pt x="15124" y="244"/>
                </a:lnTo>
                <a:lnTo>
                  <a:pt x="15117" y="290"/>
                </a:lnTo>
                <a:lnTo>
                  <a:pt x="15109" y="337"/>
                </a:lnTo>
                <a:lnTo>
                  <a:pt x="15090" y="429"/>
                </a:lnTo>
                <a:lnTo>
                  <a:pt x="15090" y="429"/>
                </a:lnTo>
                <a:lnTo>
                  <a:pt x="15085" y="403"/>
                </a:lnTo>
                <a:lnTo>
                  <a:pt x="15081" y="376"/>
                </a:lnTo>
                <a:lnTo>
                  <a:pt x="15078" y="350"/>
                </a:lnTo>
                <a:lnTo>
                  <a:pt x="15077" y="324"/>
                </a:lnTo>
                <a:lnTo>
                  <a:pt x="15075" y="296"/>
                </a:lnTo>
                <a:lnTo>
                  <a:pt x="15078" y="270"/>
                </a:lnTo>
                <a:lnTo>
                  <a:pt x="15081" y="244"/>
                </a:lnTo>
                <a:lnTo>
                  <a:pt x="15086" y="217"/>
                </a:lnTo>
                <a:lnTo>
                  <a:pt x="15086" y="217"/>
                </a:lnTo>
                <a:lnTo>
                  <a:pt x="15061" y="292"/>
                </a:lnTo>
                <a:lnTo>
                  <a:pt x="15061" y="292"/>
                </a:lnTo>
                <a:lnTo>
                  <a:pt x="15060" y="288"/>
                </a:lnTo>
                <a:lnTo>
                  <a:pt x="15060" y="288"/>
                </a:lnTo>
                <a:lnTo>
                  <a:pt x="15060" y="276"/>
                </a:lnTo>
                <a:lnTo>
                  <a:pt x="15060" y="276"/>
                </a:lnTo>
                <a:lnTo>
                  <a:pt x="15014" y="58"/>
                </a:lnTo>
                <a:lnTo>
                  <a:pt x="15014" y="58"/>
                </a:lnTo>
                <a:lnTo>
                  <a:pt x="15015" y="84"/>
                </a:lnTo>
                <a:lnTo>
                  <a:pt x="15015" y="110"/>
                </a:lnTo>
                <a:lnTo>
                  <a:pt x="15014" y="138"/>
                </a:lnTo>
                <a:lnTo>
                  <a:pt x="15013" y="164"/>
                </a:lnTo>
                <a:lnTo>
                  <a:pt x="15010" y="190"/>
                </a:lnTo>
                <a:lnTo>
                  <a:pt x="15008" y="216"/>
                </a:lnTo>
                <a:lnTo>
                  <a:pt x="14999" y="268"/>
                </a:lnTo>
                <a:lnTo>
                  <a:pt x="14990" y="320"/>
                </a:lnTo>
                <a:lnTo>
                  <a:pt x="14981" y="372"/>
                </a:lnTo>
                <a:lnTo>
                  <a:pt x="14970" y="424"/>
                </a:lnTo>
                <a:lnTo>
                  <a:pt x="14960" y="477"/>
                </a:lnTo>
                <a:lnTo>
                  <a:pt x="14960" y="477"/>
                </a:lnTo>
                <a:lnTo>
                  <a:pt x="14958" y="501"/>
                </a:lnTo>
                <a:lnTo>
                  <a:pt x="14954" y="526"/>
                </a:lnTo>
                <a:lnTo>
                  <a:pt x="14951" y="575"/>
                </a:lnTo>
                <a:lnTo>
                  <a:pt x="14951" y="575"/>
                </a:lnTo>
                <a:lnTo>
                  <a:pt x="14951" y="575"/>
                </a:lnTo>
                <a:lnTo>
                  <a:pt x="14941" y="538"/>
                </a:lnTo>
                <a:lnTo>
                  <a:pt x="14930" y="500"/>
                </a:lnTo>
                <a:lnTo>
                  <a:pt x="14930" y="500"/>
                </a:lnTo>
                <a:lnTo>
                  <a:pt x="14926" y="487"/>
                </a:lnTo>
                <a:lnTo>
                  <a:pt x="14925" y="481"/>
                </a:lnTo>
                <a:lnTo>
                  <a:pt x="14924" y="475"/>
                </a:lnTo>
                <a:lnTo>
                  <a:pt x="14924" y="475"/>
                </a:lnTo>
                <a:lnTo>
                  <a:pt x="14924" y="473"/>
                </a:lnTo>
                <a:lnTo>
                  <a:pt x="14922" y="471"/>
                </a:lnTo>
                <a:lnTo>
                  <a:pt x="14922" y="471"/>
                </a:lnTo>
                <a:lnTo>
                  <a:pt x="14902" y="394"/>
                </a:lnTo>
                <a:lnTo>
                  <a:pt x="14902" y="394"/>
                </a:lnTo>
                <a:lnTo>
                  <a:pt x="14896" y="366"/>
                </a:lnTo>
                <a:lnTo>
                  <a:pt x="14892" y="339"/>
                </a:lnTo>
                <a:lnTo>
                  <a:pt x="14887" y="312"/>
                </a:lnTo>
                <a:lnTo>
                  <a:pt x="14886" y="284"/>
                </a:lnTo>
                <a:lnTo>
                  <a:pt x="14884" y="257"/>
                </a:lnTo>
                <a:lnTo>
                  <a:pt x="14886" y="230"/>
                </a:lnTo>
                <a:lnTo>
                  <a:pt x="14889" y="203"/>
                </a:lnTo>
                <a:lnTo>
                  <a:pt x="14895" y="175"/>
                </a:lnTo>
                <a:lnTo>
                  <a:pt x="14895" y="175"/>
                </a:lnTo>
                <a:lnTo>
                  <a:pt x="14877" y="225"/>
                </a:lnTo>
                <a:lnTo>
                  <a:pt x="14861" y="274"/>
                </a:lnTo>
                <a:lnTo>
                  <a:pt x="14846" y="324"/>
                </a:lnTo>
                <a:lnTo>
                  <a:pt x="14839" y="348"/>
                </a:lnTo>
                <a:lnTo>
                  <a:pt x="14835" y="373"/>
                </a:lnTo>
                <a:lnTo>
                  <a:pt x="14830" y="398"/>
                </a:lnTo>
                <a:lnTo>
                  <a:pt x="14826" y="423"/>
                </a:lnTo>
                <a:lnTo>
                  <a:pt x="14825" y="448"/>
                </a:lnTo>
                <a:lnTo>
                  <a:pt x="14824" y="473"/>
                </a:lnTo>
                <a:lnTo>
                  <a:pt x="14825" y="499"/>
                </a:lnTo>
                <a:lnTo>
                  <a:pt x="14828" y="524"/>
                </a:lnTo>
                <a:lnTo>
                  <a:pt x="14832" y="550"/>
                </a:lnTo>
                <a:lnTo>
                  <a:pt x="14838" y="575"/>
                </a:lnTo>
                <a:lnTo>
                  <a:pt x="14838" y="575"/>
                </a:lnTo>
                <a:lnTo>
                  <a:pt x="14838" y="575"/>
                </a:lnTo>
                <a:lnTo>
                  <a:pt x="14831" y="575"/>
                </a:lnTo>
                <a:lnTo>
                  <a:pt x="14831" y="575"/>
                </a:lnTo>
                <a:lnTo>
                  <a:pt x="14822" y="538"/>
                </a:lnTo>
                <a:lnTo>
                  <a:pt x="14809" y="500"/>
                </a:lnTo>
                <a:lnTo>
                  <a:pt x="14809" y="500"/>
                </a:lnTo>
                <a:lnTo>
                  <a:pt x="14805" y="487"/>
                </a:lnTo>
                <a:lnTo>
                  <a:pt x="14804" y="481"/>
                </a:lnTo>
                <a:lnTo>
                  <a:pt x="14804" y="475"/>
                </a:lnTo>
                <a:lnTo>
                  <a:pt x="14804" y="475"/>
                </a:lnTo>
                <a:lnTo>
                  <a:pt x="14803" y="473"/>
                </a:lnTo>
                <a:lnTo>
                  <a:pt x="14801" y="471"/>
                </a:lnTo>
                <a:lnTo>
                  <a:pt x="14799" y="467"/>
                </a:lnTo>
                <a:lnTo>
                  <a:pt x="14798" y="465"/>
                </a:lnTo>
                <a:lnTo>
                  <a:pt x="14798" y="465"/>
                </a:lnTo>
                <a:lnTo>
                  <a:pt x="14781" y="392"/>
                </a:lnTo>
                <a:lnTo>
                  <a:pt x="14773" y="357"/>
                </a:lnTo>
                <a:lnTo>
                  <a:pt x="14768" y="320"/>
                </a:lnTo>
                <a:lnTo>
                  <a:pt x="14765" y="284"/>
                </a:lnTo>
                <a:lnTo>
                  <a:pt x="14763" y="267"/>
                </a:lnTo>
                <a:lnTo>
                  <a:pt x="14763" y="248"/>
                </a:lnTo>
                <a:lnTo>
                  <a:pt x="14765" y="230"/>
                </a:lnTo>
                <a:lnTo>
                  <a:pt x="14767" y="212"/>
                </a:lnTo>
                <a:lnTo>
                  <a:pt x="14771" y="193"/>
                </a:lnTo>
                <a:lnTo>
                  <a:pt x="14774" y="175"/>
                </a:lnTo>
                <a:lnTo>
                  <a:pt x="14774" y="175"/>
                </a:lnTo>
                <a:lnTo>
                  <a:pt x="14758" y="223"/>
                </a:lnTo>
                <a:lnTo>
                  <a:pt x="14742" y="270"/>
                </a:lnTo>
                <a:lnTo>
                  <a:pt x="14727" y="316"/>
                </a:lnTo>
                <a:lnTo>
                  <a:pt x="14721" y="340"/>
                </a:lnTo>
                <a:lnTo>
                  <a:pt x="14716" y="364"/>
                </a:lnTo>
                <a:lnTo>
                  <a:pt x="14716" y="364"/>
                </a:lnTo>
                <a:lnTo>
                  <a:pt x="14684" y="251"/>
                </a:lnTo>
                <a:lnTo>
                  <a:pt x="14684" y="251"/>
                </a:lnTo>
                <a:lnTo>
                  <a:pt x="14686" y="271"/>
                </a:lnTo>
                <a:lnTo>
                  <a:pt x="14686" y="292"/>
                </a:lnTo>
                <a:lnTo>
                  <a:pt x="14685" y="312"/>
                </a:lnTo>
                <a:lnTo>
                  <a:pt x="14684" y="332"/>
                </a:lnTo>
                <a:lnTo>
                  <a:pt x="14679" y="372"/>
                </a:lnTo>
                <a:lnTo>
                  <a:pt x="14672" y="411"/>
                </a:lnTo>
                <a:lnTo>
                  <a:pt x="14672" y="411"/>
                </a:lnTo>
                <a:lnTo>
                  <a:pt x="14665" y="377"/>
                </a:lnTo>
                <a:lnTo>
                  <a:pt x="14659" y="341"/>
                </a:lnTo>
                <a:lnTo>
                  <a:pt x="14653" y="306"/>
                </a:lnTo>
                <a:lnTo>
                  <a:pt x="14650" y="271"/>
                </a:lnTo>
                <a:lnTo>
                  <a:pt x="14648" y="236"/>
                </a:lnTo>
                <a:lnTo>
                  <a:pt x="14650" y="202"/>
                </a:lnTo>
                <a:lnTo>
                  <a:pt x="14651" y="184"/>
                </a:lnTo>
                <a:lnTo>
                  <a:pt x="14653" y="166"/>
                </a:lnTo>
                <a:lnTo>
                  <a:pt x="14656" y="148"/>
                </a:lnTo>
                <a:lnTo>
                  <a:pt x="14659" y="130"/>
                </a:lnTo>
                <a:lnTo>
                  <a:pt x="14659" y="130"/>
                </a:lnTo>
                <a:lnTo>
                  <a:pt x="14640" y="190"/>
                </a:lnTo>
                <a:lnTo>
                  <a:pt x="14624" y="249"/>
                </a:lnTo>
                <a:lnTo>
                  <a:pt x="14615" y="280"/>
                </a:lnTo>
                <a:lnTo>
                  <a:pt x="14608" y="309"/>
                </a:lnTo>
                <a:lnTo>
                  <a:pt x="14601" y="339"/>
                </a:lnTo>
                <a:lnTo>
                  <a:pt x="14596" y="369"/>
                </a:lnTo>
                <a:lnTo>
                  <a:pt x="14596" y="369"/>
                </a:lnTo>
                <a:lnTo>
                  <a:pt x="14564" y="251"/>
                </a:lnTo>
                <a:lnTo>
                  <a:pt x="14564" y="251"/>
                </a:lnTo>
                <a:lnTo>
                  <a:pt x="14565" y="269"/>
                </a:lnTo>
                <a:lnTo>
                  <a:pt x="14565" y="287"/>
                </a:lnTo>
                <a:lnTo>
                  <a:pt x="14564" y="321"/>
                </a:lnTo>
                <a:lnTo>
                  <a:pt x="14561" y="357"/>
                </a:lnTo>
                <a:lnTo>
                  <a:pt x="14556" y="391"/>
                </a:lnTo>
                <a:lnTo>
                  <a:pt x="14549" y="426"/>
                </a:lnTo>
                <a:lnTo>
                  <a:pt x="14541" y="461"/>
                </a:lnTo>
                <a:lnTo>
                  <a:pt x="14524" y="531"/>
                </a:lnTo>
                <a:lnTo>
                  <a:pt x="14524" y="531"/>
                </a:lnTo>
                <a:lnTo>
                  <a:pt x="14514" y="491"/>
                </a:lnTo>
                <a:lnTo>
                  <a:pt x="14501" y="450"/>
                </a:lnTo>
                <a:lnTo>
                  <a:pt x="14501" y="450"/>
                </a:lnTo>
                <a:lnTo>
                  <a:pt x="14498" y="436"/>
                </a:lnTo>
                <a:lnTo>
                  <a:pt x="14497" y="429"/>
                </a:lnTo>
                <a:lnTo>
                  <a:pt x="14497" y="423"/>
                </a:lnTo>
                <a:lnTo>
                  <a:pt x="14497" y="423"/>
                </a:lnTo>
                <a:lnTo>
                  <a:pt x="14495" y="420"/>
                </a:lnTo>
                <a:lnTo>
                  <a:pt x="14495" y="420"/>
                </a:lnTo>
                <a:lnTo>
                  <a:pt x="14495" y="415"/>
                </a:lnTo>
                <a:lnTo>
                  <a:pt x="14495" y="415"/>
                </a:lnTo>
                <a:lnTo>
                  <a:pt x="14468" y="298"/>
                </a:lnTo>
                <a:lnTo>
                  <a:pt x="14468" y="298"/>
                </a:lnTo>
                <a:lnTo>
                  <a:pt x="14463" y="273"/>
                </a:lnTo>
                <a:lnTo>
                  <a:pt x="14460" y="247"/>
                </a:lnTo>
                <a:lnTo>
                  <a:pt x="14459" y="220"/>
                </a:lnTo>
                <a:lnTo>
                  <a:pt x="14458" y="196"/>
                </a:lnTo>
                <a:lnTo>
                  <a:pt x="14458" y="170"/>
                </a:lnTo>
                <a:lnTo>
                  <a:pt x="14459" y="143"/>
                </a:lnTo>
                <a:lnTo>
                  <a:pt x="14462" y="119"/>
                </a:lnTo>
                <a:lnTo>
                  <a:pt x="14468" y="92"/>
                </a:lnTo>
                <a:lnTo>
                  <a:pt x="14468" y="92"/>
                </a:lnTo>
                <a:lnTo>
                  <a:pt x="14450" y="146"/>
                </a:lnTo>
                <a:lnTo>
                  <a:pt x="14434" y="200"/>
                </a:lnTo>
                <a:lnTo>
                  <a:pt x="14420" y="254"/>
                </a:lnTo>
                <a:lnTo>
                  <a:pt x="14412" y="281"/>
                </a:lnTo>
                <a:lnTo>
                  <a:pt x="14408" y="308"/>
                </a:lnTo>
                <a:lnTo>
                  <a:pt x="14403" y="335"/>
                </a:lnTo>
                <a:lnTo>
                  <a:pt x="14399" y="363"/>
                </a:lnTo>
                <a:lnTo>
                  <a:pt x="14397" y="390"/>
                </a:lnTo>
                <a:lnTo>
                  <a:pt x="14397" y="418"/>
                </a:lnTo>
                <a:lnTo>
                  <a:pt x="14397" y="446"/>
                </a:lnTo>
                <a:lnTo>
                  <a:pt x="14399" y="473"/>
                </a:lnTo>
                <a:lnTo>
                  <a:pt x="14404" y="501"/>
                </a:lnTo>
                <a:lnTo>
                  <a:pt x="14410" y="530"/>
                </a:lnTo>
                <a:lnTo>
                  <a:pt x="14410" y="530"/>
                </a:lnTo>
                <a:lnTo>
                  <a:pt x="14407" y="546"/>
                </a:lnTo>
                <a:lnTo>
                  <a:pt x="14407" y="546"/>
                </a:lnTo>
                <a:lnTo>
                  <a:pt x="14402" y="523"/>
                </a:lnTo>
                <a:lnTo>
                  <a:pt x="14396" y="499"/>
                </a:lnTo>
                <a:lnTo>
                  <a:pt x="14389" y="474"/>
                </a:lnTo>
                <a:lnTo>
                  <a:pt x="14382" y="450"/>
                </a:lnTo>
                <a:lnTo>
                  <a:pt x="14382" y="450"/>
                </a:lnTo>
                <a:lnTo>
                  <a:pt x="14378" y="436"/>
                </a:lnTo>
                <a:lnTo>
                  <a:pt x="14377" y="429"/>
                </a:lnTo>
                <a:lnTo>
                  <a:pt x="14376" y="423"/>
                </a:lnTo>
                <a:lnTo>
                  <a:pt x="14376" y="423"/>
                </a:lnTo>
                <a:lnTo>
                  <a:pt x="14376" y="420"/>
                </a:lnTo>
                <a:lnTo>
                  <a:pt x="14373" y="417"/>
                </a:lnTo>
                <a:lnTo>
                  <a:pt x="14372" y="415"/>
                </a:lnTo>
                <a:lnTo>
                  <a:pt x="14371" y="411"/>
                </a:lnTo>
                <a:lnTo>
                  <a:pt x="14371" y="411"/>
                </a:lnTo>
                <a:lnTo>
                  <a:pt x="14353" y="332"/>
                </a:lnTo>
                <a:lnTo>
                  <a:pt x="14346" y="292"/>
                </a:lnTo>
                <a:lnTo>
                  <a:pt x="14340" y="252"/>
                </a:lnTo>
                <a:lnTo>
                  <a:pt x="14337" y="212"/>
                </a:lnTo>
                <a:lnTo>
                  <a:pt x="14337" y="192"/>
                </a:lnTo>
                <a:lnTo>
                  <a:pt x="14337" y="172"/>
                </a:lnTo>
                <a:lnTo>
                  <a:pt x="14338" y="152"/>
                </a:lnTo>
                <a:lnTo>
                  <a:pt x="14340" y="133"/>
                </a:lnTo>
                <a:lnTo>
                  <a:pt x="14342" y="113"/>
                </a:lnTo>
                <a:lnTo>
                  <a:pt x="14347" y="92"/>
                </a:lnTo>
                <a:lnTo>
                  <a:pt x="14347" y="92"/>
                </a:lnTo>
                <a:lnTo>
                  <a:pt x="14331" y="145"/>
                </a:lnTo>
                <a:lnTo>
                  <a:pt x="14314" y="196"/>
                </a:lnTo>
                <a:lnTo>
                  <a:pt x="14300" y="248"/>
                </a:lnTo>
                <a:lnTo>
                  <a:pt x="14294" y="274"/>
                </a:lnTo>
                <a:lnTo>
                  <a:pt x="14288" y="300"/>
                </a:lnTo>
                <a:lnTo>
                  <a:pt x="14288" y="300"/>
                </a:lnTo>
                <a:lnTo>
                  <a:pt x="14257" y="175"/>
                </a:lnTo>
                <a:lnTo>
                  <a:pt x="14257" y="175"/>
                </a:lnTo>
                <a:lnTo>
                  <a:pt x="14258" y="205"/>
                </a:lnTo>
                <a:lnTo>
                  <a:pt x="14258" y="234"/>
                </a:lnTo>
                <a:lnTo>
                  <a:pt x="14257" y="262"/>
                </a:lnTo>
                <a:lnTo>
                  <a:pt x="14255" y="290"/>
                </a:lnTo>
                <a:lnTo>
                  <a:pt x="14250" y="319"/>
                </a:lnTo>
                <a:lnTo>
                  <a:pt x="14245" y="347"/>
                </a:lnTo>
                <a:lnTo>
                  <a:pt x="14235" y="404"/>
                </a:lnTo>
                <a:lnTo>
                  <a:pt x="14235" y="404"/>
                </a:lnTo>
                <a:lnTo>
                  <a:pt x="14233" y="401"/>
                </a:lnTo>
                <a:lnTo>
                  <a:pt x="14233" y="401"/>
                </a:lnTo>
                <a:lnTo>
                  <a:pt x="14217" y="309"/>
                </a:lnTo>
                <a:lnTo>
                  <a:pt x="14208" y="263"/>
                </a:lnTo>
                <a:lnTo>
                  <a:pt x="14203" y="218"/>
                </a:lnTo>
                <a:lnTo>
                  <a:pt x="14200" y="172"/>
                </a:lnTo>
                <a:lnTo>
                  <a:pt x="14199" y="149"/>
                </a:lnTo>
                <a:lnTo>
                  <a:pt x="14199" y="126"/>
                </a:lnTo>
                <a:lnTo>
                  <a:pt x="14200" y="103"/>
                </a:lnTo>
                <a:lnTo>
                  <a:pt x="14203" y="81"/>
                </a:lnTo>
                <a:lnTo>
                  <a:pt x="14206" y="57"/>
                </a:lnTo>
                <a:lnTo>
                  <a:pt x="14210" y="34"/>
                </a:lnTo>
                <a:lnTo>
                  <a:pt x="14210" y="34"/>
                </a:lnTo>
                <a:lnTo>
                  <a:pt x="14194" y="88"/>
                </a:lnTo>
                <a:lnTo>
                  <a:pt x="14180" y="142"/>
                </a:lnTo>
                <a:lnTo>
                  <a:pt x="14167" y="196"/>
                </a:lnTo>
                <a:lnTo>
                  <a:pt x="14155" y="250"/>
                </a:lnTo>
                <a:lnTo>
                  <a:pt x="14155" y="250"/>
                </a:lnTo>
                <a:lnTo>
                  <a:pt x="14136" y="175"/>
                </a:lnTo>
                <a:lnTo>
                  <a:pt x="14136" y="175"/>
                </a:lnTo>
                <a:lnTo>
                  <a:pt x="14137" y="199"/>
                </a:lnTo>
                <a:lnTo>
                  <a:pt x="14139" y="222"/>
                </a:lnTo>
                <a:lnTo>
                  <a:pt x="14137" y="244"/>
                </a:lnTo>
                <a:lnTo>
                  <a:pt x="14136" y="268"/>
                </a:lnTo>
                <a:lnTo>
                  <a:pt x="14134" y="290"/>
                </a:lnTo>
                <a:lnTo>
                  <a:pt x="14130" y="313"/>
                </a:lnTo>
                <a:lnTo>
                  <a:pt x="14123" y="359"/>
                </a:lnTo>
                <a:lnTo>
                  <a:pt x="14114" y="404"/>
                </a:lnTo>
                <a:lnTo>
                  <a:pt x="14104" y="449"/>
                </a:lnTo>
                <a:lnTo>
                  <a:pt x="14093" y="495"/>
                </a:lnTo>
                <a:lnTo>
                  <a:pt x="14084" y="542"/>
                </a:lnTo>
                <a:lnTo>
                  <a:pt x="14084" y="542"/>
                </a:lnTo>
                <a:lnTo>
                  <a:pt x="14084" y="545"/>
                </a:lnTo>
                <a:lnTo>
                  <a:pt x="14084" y="545"/>
                </a:lnTo>
                <a:lnTo>
                  <a:pt x="14078" y="509"/>
                </a:lnTo>
                <a:lnTo>
                  <a:pt x="14072" y="471"/>
                </a:lnTo>
                <a:lnTo>
                  <a:pt x="14063" y="433"/>
                </a:lnTo>
                <a:lnTo>
                  <a:pt x="14053" y="396"/>
                </a:lnTo>
                <a:lnTo>
                  <a:pt x="14053" y="396"/>
                </a:lnTo>
                <a:lnTo>
                  <a:pt x="14053" y="395"/>
                </a:lnTo>
                <a:lnTo>
                  <a:pt x="14053" y="395"/>
                </a:lnTo>
                <a:lnTo>
                  <a:pt x="14047" y="367"/>
                </a:lnTo>
                <a:lnTo>
                  <a:pt x="14047" y="367"/>
                </a:lnTo>
                <a:lnTo>
                  <a:pt x="14047" y="365"/>
                </a:lnTo>
                <a:lnTo>
                  <a:pt x="14047" y="365"/>
                </a:lnTo>
                <a:lnTo>
                  <a:pt x="14046" y="362"/>
                </a:lnTo>
                <a:lnTo>
                  <a:pt x="14046" y="362"/>
                </a:lnTo>
                <a:lnTo>
                  <a:pt x="14046" y="360"/>
                </a:lnTo>
                <a:lnTo>
                  <a:pt x="14046" y="360"/>
                </a:lnTo>
                <a:lnTo>
                  <a:pt x="14046" y="348"/>
                </a:lnTo>
                <a:lnTo>
                  <a:pt x="14046" y="348"/>
                </a:lnTo>
                <a:lnTo>
                  <a:pt x="14015" y="204"/>
                </a:lnTo>
                <a:lnTo>
                  <a:pt x="14015" y="204"/>
                </a:lnTo>
                <a:lnTo>
                  <a:pt x="14012" y="178"/>
                </a:lnTo>
                <a:lnTo>
                  <a:pt x="14009" y="153"/>
                </a:lnTo>
                <a:lnTo>
                  <a:pt x="14008" y="128"/>
                </a:lnTo>
                <a:lnTo>
                  <a:pt x="14008" y="102"/>
                </a:lnTo>
                <a:lnTo>
                  <a:pt x="14008" y="77"/>
                </a:lnTo>
                <a:lnTo>
                  <a:pt x="14010" y="51"/>
                </a:lnTo>
                <a:lnTo>
                  <a:pt x="14014" y="25"/>
                </a:lnTo>
                <a:lnTo>
                  <a:pt x="14019" y="0"/>
                </a:lnTo>
                <a:lnTo>
                  <a:pt x="14019" y="0"/>
                </a:lnTo>
                <a:lnTo>
                  <a:pt x="14001" y="59"/>
                </a:lnTo>
                <a:lnTo>
                  <a:pt x="13984" y="117"/>
                </a:lnTo>
                <a:lnTo>
                  <a:pt x="13970" y="177"/>
                </a:lnTo>
                <a:lnTo>
                  <a:pt x="13964" y="207"/>
                </a:lnTo>
                <a:lnTo>
                  <a:pt x="13958" y="237"/>
                </a:lnTo>
                <a:lnTo>
                  <a:pt x="13954" y="267"/>
                </a:lnTo>
                <a:lnTo>
                  <a:pt x="13950" y="296"/>
                </a:lnTo>
                <a:lnTo>
                  <a:pt x="13949" y="327"/>
                </a:lnTo>
                <a:lnTo>
                  <a:pt x="13948" y="357"/>
                </a:lnTo>
                <a:lnTo>
                  <a:pt x="13948" y="388"/>
                </a:lnTo>
                <a:lnTo>
                  <a:pt x="13950" y="417"/>
                </a:lnTo>
                <a:lnTo>
                  <a:pt x="13954" y="448"/>
                </a:lnTo>
                <a:lnTo>
                  <a:pt x="13959" y="479"/>
                </a:lnTo>
                <a:lnTo>
                  <a:pt x="13959" y="479"/>
                </a:lnTo>
                <a:lnTo>
                  <a:pt x="13956" y="498"/>
                </a:lnTo>
                <a:lnTo>
                  <a:pt x="13956" y="498"/>
                </a:lnTo>
                <a:lnTo>
                  <a:pt x="13951" y="472"/>
                </a:lnTo>
                <a:lnTo>
                  <a:pt x="13945" y="447"/>
                </a:lnTo>
                <a:lnTo>
                  <a:pt x="13939" y="421"/>
                </a:lnTo>
                <a:lnTo>
                  <a:pt x="13932" y="396"/>
                </a:lnTo>
                <a:lnTo>
                  <a:pt x="13932" y="396"/>
                </a:lnTo>
                <a:lnTo>
                  <a:pt x="13929" y="380"/>
                </a:lnTo>
                <a:lnTo>
                  <a:pt x="13927" y="372"/>
                </a:lnTo>
                <a:lnTo>
                  <a:pt x="13926" y="365"/>
                </a:lnTo>
                <a:lnTo>
                  <a:pt x="13926" y="365"/>
                </a:lnTo>
                <a:lnTo>
                  <a:pt x="13926" y="362"/>
                </a:lnTo>
                <a:lnTo>
                  <a:pt x="13924" y="358"/>
                </a:lnTo>
                <a:lnTo>
                  <a:pt x="13923" y="356"/>
                </a:lnTo>
                <a:lnTo>
                  <a:pt x="13921" y="352"/>
                </a:lnTo>
                <a:lnTo>
                  <a:pt x="13921" y="352"/>
                </a:lnTo>
                <a:lnTo>
                  <a:pt x="13904" y="264"/>
                </a:lnTo>
                <a:lnTo>
                  <a:pt x="13897" y="220"/>
                </a:lnTo>
                <a:lnTo>
                  <a:pt x="13891" y="177"/>
                </a:lnTo>
                <a:lnTo>
                  <a:pt x="13888" y="132"/>
                </a:lnTo>
                <a:lnTo>
                  <a:pt x="13887" y="110"/>
                </a:lnTo>
                <a:lnTo>
                  <a:pt x="13887" y="88"/>
                </a:lnTo>
                <a:lnTo>
                  <a:pt x="13888" y="66"/>
                </a:lnTo>
                <a:lnTo>
                  <a:pt x="13891" y="44"/>
                </a:lnTo>
                <a:lnTo>
                  <a:pt x="13894" y="21"/>
                </a:lnTo>
                <a:lnTo>
                  <a:pt x="13898" y="0"/>
                </a:lnTo>
                <a:lnTo>
                  <a:pt x="13898" y="0"/>
                </a:lnTo>
                <a:lnTo>
                  <a:pt x="13881" y="57"/>
                </a:lnTo>
                <a:lnTo>
                  <a:pt x="13865" y="114"/>
                </a:lnTo>
                <a:lnTo>
                  <a:pt x="13850" y="172"/>
                </a:lnTo>
                <a:lnTo>
                  <a:pt x="13844" y="200"/>
                </a:lnTo>
                <a:lnTo>
                  <a:pt x="13838" y="230"/>
                </a:lnTo>
                <a:lnTo>
                  <a:pt x="13838" y="230"/>
                </a:lnTo>
                <a:lnTo>
                  <a:pt x="13808" y="92"/>
                </a:lnTo>
                <a:lnTo>
                  <a:pt x="13808" y="92"/>
                </a:lnTo>
                <a:lnTo>
                  <a:pt x="13810" y="132"/>
                </a:lnTo>
                <a:lnTo>
                  <a:pt x="13809" y="171"/>
                </a:lnTo>
                <a:lnTo>
                  <a:pt x="13805" y="211"/>
                </a:lnTo>
                <a:lnTo>
                  <a:pt x="13802" y="250"/>
                </a:lnTo>
                <a:lnTo>
                  <a:pt x="13795" y="289"/>
                </a:lnTo>
                <a:lnTo>
                  <a:pt x="13789" y="328"/>
                </a:lnTo>
                <a:lnTo>
                  <a:pt x="13772" y="407"/>
                </a:lnTo>
                <a:lnTo>
                  <a:pt x="13772" y="407"/>
                </a:lnTo>
                <a:lnTo>
                  <a:pt x="13768" y="383"/>
                </a:lnTo>
                <a:lnTo>
                  <a:pt x="13765" y="359"/>
                </a:lnTo>
                <a:lnTo>
                  <a:pt x="13764" y="335"/>
                </a:lnTo>
                <a:lnTo>
                  <a:pt x="13763" y="312"/>
                </a:lnTo>
                <a:lnTo>
                  <a:pt x="13763" y="288"/>
                </a:lnTo>
                <a:lnTo>
                  <a:pt x="13765" y="264"/>
                </a:lnTo>
                <a:lnTo>
                  <a:pt x="13768" y="241"/>
                </a:lnTo>
                <a:lnTo>
                  <a:pt x="13773" y="217"/>
                </a:lnTo>
                <a:lnTo>
                  <a:pt x="13773" y="217"/>
                </a:lnTo>
                <a:lnTo>
                  <a:pt x="13754" y="271"/>
                </a:lnTo>
                <a:lnTo>
                  <a:pt x="13736" y="326"/>
                </a:lnTo>
                <a:lnTo>
                  <a:pt x="13736" y="326"/>
                </a:lnTo>
                <a:lnTo>
                  <a:pt x="13734" y="314"/>
                </a:lnTo>
                <a:lnTo>
                  <a:pt x="13734" y="314"/>
                </a:lnTo>
                <a:lnTo>
                  <a:pt x="13734" y="301"/>
                </a:lnTo>
                <a:lnTo>
                  <a:pt x="13734" y="301"/>
                </a:lnTo>
                <a:lnTo>
                  <a:pt x="13687" y="92"/>
                </a:lnTo>
                <a:lnTo>
                  <a:pt x="13687" y="92"/>
                </a:lnTo>
                <a:lnTo>
                  <a:pt x="13689" y="117"/>
                </a:lnTo>
                <a:lnTo>
                  <a:pt x="13689" y="142"/>
                </a:lnTo>
                <a:lnTo>
                  <a:pt x="13688" y="168"/>
                </a:lnTo>
                <a:lnTo>
                  <a:pt x="13687" y="193"/>
                </a:lnTo>
                <a:lnTo>
                  <a:pt x="13684" y="218"/>
                </a:lnTo>
                <a:lnTo>
                  <a:pt x="13682" y="243"/>
                </a:lnTo>
                <a:lnTo>
                  <a:pt x="13674" y="294"/>
                </a:lnTo>
                <a:lnTo>
                  <a:pt x="13664" y="344"/>
                </a:lnTo>
                <a:lnTo>
                  <a:pt x="13655" y="395"/>
                </a:lnTo>
                <a:lnTo>
                  <a:pt x="13644" y="445"/>
                </a:lnTo>
                <a:lnTo>
                  <a:pt x="13634" y="495"/>
                </a:lnTo>
                <a:lnTo>
                  <a:pt x="13634" y="495"/>
                </a:lnTo>
                <a:lnTo>
                  <a:pt x="13629" y="541"/>
                </a:lnTo>
                <a:lnTo>
                  <a:pt x="13629" y="541"/>
                </a:lnTo>
                <a:lnTo>
                  <a:pt x="13625" y="527"/>
                </a:lnTo>
                <a:lnTo>
                  <a:pt x="13625" y="527"/>
                </a:lnTo>
                <a:lnTo>
                  <a:pt x="13626" y="504"/>
                </a:lnTo>
                <a:lnTo>
                  <a:pt x="13626" y="480"/>
                </a:lnTo>
                <a:lnTo>
                  <a:pt x="13625" y="455"/>
                </a:lnTo>
                <a:lnTo>
                  <a:pt x="13624" y="431"/>
                </a:lnTo>
                <a:lnTo>
                  <a:pt x="13621" y="408"/>
                </a:lnTo>
                <a:lnTo>
                  <a:pt x="13618" y="383"/>
                </a:lnTo>
                <a:lnTo>
                  <a:pt x="13610" y="334"/>
                </a:lnTo>
                <a:lnTo>
                  <a:pt x="13610" y="334"/>
                </a:lnTo>
                <a:lnTo>
                  <a:pt x="13610" y="321"/>
                </a:lnTo>
                <a:lnTo>
                  <a:pt x="13610" y="321"/>
                </a:lnTo>
                <a:lnTo>
                  <a:pt x="13580" y="181"/>
                </a:lnTo>
                <a:lnTo>
                  <a:pt x="13580" y="181"/>
                </a:lnTo>
                <a:lnTo>
                  <a:pt x="13582" y="175"/>
                </a:lnTo>
                <a:lnTo>
                  <a:pt x="13582" y="175"/>
                </a:lnTo>
                <a:lnTo>
                  <a:pt x="13580" y="180"/>
                </a:lnTo>
                <a:lnTo>
                  <a:pt x="13580" y="180"/>
                </a:lnTo>
                <a:lnTo>
                  <a:pt x="13562" y="95"/>
                </a:lnTo>
                <a:lnTo>
                  <a:pt x="13562" y="95"/>
                </a:lnTo>
                <a:lnTo>
                  <a:pt x="13565" y="132"/>
                </a:lnTo>
                <a:lnTo>
                  <a:pt x="13563" y="168"/>
                </a:lnTo>
                <a:lnTo>
                  <a:pt x="13562" y="204"/>
                </a:lnTo>
                <a:lnTo>
                  <a:pt x="13559" y="241"/>
                </a:lnTo>
                <a:lnTo>
                  <a:pt x="13559" y="241"/>
                </a:lnTo>
                <a:lnTo>
                  <a:pt x="13548" y="274"/>
                </a:lnTo>
                <a:lnTo>
                  <a:pt x="13537" y="308"/>
                </a:lnTo>
                <a:lnTo>
                  <a:pt x="13528" y="341"/>
                </a:lnTo>
                <a:lnTo>
                  <a:pt x="13521" y="376"/>
                </a:lnTo>
                <a:lnTo>
                  <a:pt x="13515" y="410"/>
                </a:lnTo>
                <a:lnTo>
                  <a:pt x="13511" y="445"/>
                </a:lnTo>
                <a:lnTo>
                  <a:pt x="13511" y="479"/>
                </a:lnTo>
                <a:lnTo>
                  <a:pt x="13511" y="497"/>
                </a:lnTo>
                <a:lnTo>
                  <a:pt x="13512" y="513"/>
                </a:lnTo>
                <a:lnTo>
                  <a:pt x="13512" y="513"/>
                </a:lnTo>
                <a:lnTo>
                  <a:pt x="13510" y="530"/>
                </a:lnTo>
                <a:lnTo>
                  <a:pt x="13510" y="530"/>
                </a:lnTo>
                <a:lnTo>
                  <a:pt x="13509" y="541"/>
                </a:lnTo>
                <a:lnTo>
                  <a:pt x="13509" y="541"/>
                </a:lnTo>
                <a:lnTo>
                  <a:pt x="13503" y="520"/>
                </a:lnTo>
                <a:lnTo>
                  <a:pt x="13496" y="500"/>
                </a:lnTo>
                <a:lnTo>
                  <a:pt x="13496" y="500"/>
                </a:lnTo>
                <a:lnTo>
                  <a:pt x="13492" y="487"/>
                </a:lnTo>
                <a:lnTo>
                  <a:pt x="13491" y="481"/>
                </a:lnTo>
                <a:lnTo>
                  <a:pt x="13490" y="475"/>
                </a:lnTo>
                <a:lnTo>
                  <a:pt x="13490" y="475"/>
                </a:lnTo>
                <a:lnTo>
                  <a:pt x="13490" y="473"/>
                </a:lnTo>
                <a:lnTo>
                  <a:pt x="13487" y="471"/>
                </a:lnTo>
                <a:lnTo>
                  <a:pt x="13486" y="467"/>
                </a:lnTo>
                <a:lnTo>
                  <a:pt x="13485" y="465"/>
                </a:lnTo>
                <a:lnTo>
                  <a:pt x="13485" y="465"/>
                </a:lnTo>
                <a:lnTo>
                  <a:pt x="13467" y="392"/>
                </a:lnTo>
                <a:lnTo>
                  <a:pt x="13460" y="357"/>
                </a:lnTo>
                <a:lnTo>
                  <a:pt x="13454" y="320"/>
                </a:lnTo>
                <a:lnTo>
                  <a:pt x="13451" y="284"/>
                </a:lnTo>
                <a:lnTo>
                  <a:pt x="13451" y="267"/>
                </a:lnTo>
                <a:lnTo>
                  <a:pt x="13451" y="248"/>
                </a:lnTo>
                <a:lnTo>
                  <a:pt x="13452" y="230"/>
                </a:lnTo>
                <a:lnTo>
                  <a:pt x="13454" y="212"/>
                </a:lnTo>
                <a:lnTo>
                  <a:pt x="13457" y="193"/>
                </a:lnTo>
                <a:lnTo>
                  <a:pt x="13461" y="175"/>
                </a:lnTo>
                <a:lnTo>
                  <a:pt x="13461" y="175"/>
                </a:lnTo>
                <a:lnTo>
                  <a:pt x="13440" y="236"/>
                </a:lnTo>
                <a:lnTo>
                  <a:pt x="13429" y="267"/>
                </a:lnTo>
                <a:lnTo>
                  <a:pt x="13420" y="296"/>
                </a:lnTo>
                <a:lnTo>
                  <a:pt x="13420" y="296"/>
                </a:lnTo>
                <a:lnTo>
                  <a:pt x="13419" y="288"/>
                </a:lnTo>
                <a:lnTo>
                  <a:pt x="13419" y="288"/>
                </a:lnTo>
                <a:lnTo>
                  <a:pt x="13419" y="276"/>
                </a:lnTo>
                <a:lnTo>
                  <a:pt x="13419" y="276"/>
                </a:lnTo>
                <a:lnTo>
                  <a:pt x="13371" y="58"/>
                </a:lnTo>
                <a:lnTo>
                  <a:pt x="13371" y="58"/>
                </a:lnTo>
                <a:lnTo>
                  <a:pt x="13372" y="82"/>
                </a:lnTo>
                <a:lnTo>
                  <a:pt x="13372" y="104"/>
                </a:lnTo>
                <a:lnTo>
                  <a:pt x="13372" y="128"/>
                </a:lnTo>
                <a:lnTo>
                  <a:pt x="13371" y="152"/>
                </a:lnTo>
                <a:lnTo>
                  <a:pt x="13368" y="198"/>
                </a:lnTo>
                <a:lnTo>
                  <a:pt x="13362" y="244"/>
                </a:lnTo>
                <a:lnTo>
                  <a:pt x="13353" y="290"/>
                </a:lnTo>
                <a:lnTo>
                  <a:pt x="13345" y="337"/>
                </a:lnTo>
                <a:lnTo>
                  <a:pt x="13327" y="429"/>
                </a:lnTo>
                <a:lnTo>
                  <a:pt x="13327" y="429"/>
                </a:lnTo>
                <a:lnTo>
                  <a:pt x="13323" y="403"/>
                </a:lnTo>
                <a:lnTo>
                  <a:pt x="13318" y="376"/>
                </a:lnTo>
                <a:lnTo>
                  <a:pt x="13315" y="350"/>
                </a:lnTo>
                <a:lnTo>
                  <a:pt x="13313" y="324"/>
                </a:lnTo>
                <a:lnTo>
                  <a:pt x="13313" y="296"/>
                </a:lnTo>
                <a:lnTo>
                  <a:pt x="13314" y="270"/>
                </a:lnTo>
                <a:lnTo>
                  <a:pt x="13318" y="244"/>
                </a:lnTo>
                <a:lnTo>
                  <a:pt x="13324" y="217"/>
                </a:lnTo>
                <a:lnTo>
                  <a:pt x="13324" y="217"/>
                </a:lnTo>
                <a:lnTo>
                  <a:pt x="13298" y="292"/>
                </a:lnTo>
                <a:lnTo>
                  <a:pt x="13298" y="292"/>
                </a:lnTo>
                <a:lnTo>
                  <a:pt x="13298" y="288"/>
                </a:lnTo>
                <a:lnTo>
                  <a:pt x="13298" y="288"/>
                </a:lnTo>
                <a:lnTo>
                  <a:pt x="13298" y="276"/>
                </a:lnTo>
                <a:lnTo>
                  <a:pt x="13298" y="276"/>
                </a:lnTo>
                <a:lnTo>
                  <a:pt x="13250" y="58"/>
                </a:lnTo>
                <a:lnTo>
                  <a:pt x="13250" y="58"/>
                </a:lnTo>
                <a:lnTo>
                  <a:pt x="13251" y="84"/>
                </a:lnTo>
                <a:lnTo>
                  <a:pt x="13253" y="110"/>
                </a:lnTo>
                <a:lnTo>
                  <a:pt x="13251" y="138"/>
                </a:lnTo>
                <a:lnTo>
                  <a:pt x="13250" y="164"/>
                </a:lnTo>
                <a:lnTo>
                  <a:pt x="13248" y="190"/>
                </a:lnTo>
                <a:lnTo>
                  <a:pt x="13244" y="216"/>
                </a:lnTo>
                <a:lnTo>
                  <a:pt x="13237" y="268"/>
                </a:lnTo>
                <a:lnTo>
                  <a:pt x="13228" y="320"/>
                </a:lnTo>
                <a:lnTo>
                  <a:pt x="13218" y="372"/>
                </a:lnTo>
                <a:lnTo>
                  <a:pt x="13208" y="424"/>
                </a:lnTo>
                <a:lnTo>
                  <a:pt x="13198" y="477"/>
                </a:lnTo>
                <a:lnTo>
                  <a:pt x="13198" y="477"/>
                </a:lnTo>
                <a:lnTo>
                  <a:pt x="13195" y="501"/>
                </a:lnTo>
                <a:lnTo>
                  <a:pt x="13192" y="526"/>
                </a:lnTo>
                <a:lnTo>
                  <a:pt x="13189" y="575"/>
                </a:lnTo>
                <a:lnTo>
                  <a:pt x="13189" y="575"/>
                </a:lnTo>
                <a:lnTo>
                  <a:pt x="13179" y="538"/>
                </a:lnTo>
                <a:lnTo>
                  <a:pt x="13166" y="500"/>
                </a:lnTo>
                <a:lnTo>
                  <a:pt x="13166" y="500"/>
                </a:lnTo>
                <a:lnTo>
                  <a:pt x="13162" y="487"/>
                </a:lnTo>
                <a:lnTo>
                  <a:pt x="13161" y="481"/>
                </a:lnTo>
                <a:lnTo>
                  <a:pt x="13161" y="475"/>
                </a:lnTo>
                <a:lnTo>
                  <a:pt x="13161" y="475"/>
                </a:lnTo>
                <a:lnTo>
                  <a:pt x="13161" y="473"/>
                </a:lnTo>
                <a:lnTo>
                  <a:pt x="13159" y="471"/>
                </a:lnTo>
                <a:lnTo>
                  <a:pt x="13159" y="471"/>
                </a:lnTo>
                <a:lnTo>
                  <a:pt x="13139" y="394"/>
                </a:lnTo>
                <a:lnTo>
                  <a:pt x="13139" y="394"/>
                </a:lnTo>
                <a:lnTo>
                  <a:pt x="13133" y="366"/>
                </a:lnTo>
                <a:lnTo>
                  <a:pt x="13128" y="339"/>
                </a:lnTo>
                <a:lnTo>
                  <a:pt x="13125" y="312"/>
                </a:lnTo>
                <a:lnTo>
                  <a:pt x="13122" y="284"/>
                </a:lnTo>
                <a:lnTo>
                  <a:pt x="13122" y="257"/>
                </a:lnTo>
                <a:lnTo>
                  <a:pt x="13123" y="230"/>
                </a:lnTo>
                <a:lnTo>
                  <a:pt x="13127" y="203"/>
                </a:lnTo>
                <a:lnTo>
                  <a:pt x="13133" y="175"/>
                </a:lnTo>
                <a:lnTo>
                  <a:pt x="13133" y="175"/>
                </a:lnTo>
                <a:lnTo>
                  <a:pt x="13115" y="225"/>
                </a:lnTo>
                <a:lnTo>
                  <a:pt x="13098" y="274"/>
                </a:lnTo>
                <a:lnTo>
                  <a:pt x="13083" y="324"/>
                </a:lnTo>
                <a:lnTo>
                  <a:pt x="13077" y="348"/>
                </a:lnTo>
                <a:lnTo>
                  <a:pt x="13071" y="373"/>
                </a:lnTo>
                <a:lnTo>
                  <a:pt x="13068" y="398"/>
                </a:lnTo>
                <a:lnTo>
                  <a:pt x="13064" y="423"/>
                </a:lnTo>
                <a:lnTo>
                  <a:pt x="13062" y="448"/>
                </a:lnTo>
                <a:lnTo>
                  <a:pt x="13062" y="473"/>
                </a:lnTo>
                <a:lnTo>
                  <a:pt x="13062" y="499"/>
                </a:lnTo>
                <a:lnTo>
                  <a:pt x="13065" y="524"/>
                </a:lnTo>
                <a:lnTo>
                  <a:pt x="13069" y="550"/>
                </a:lnTo>
                <a:lnTo>
                  <a:pt x="13075" y="575"/>
                </a:lnTo>
                <a:lnTo>
                  <a:pt x="13075" y="575"/>
                </a:lnTo>
                <a:lnTo>
                  <a:pt x="13075" y="575"/>
                </a:lnTo>
                <a:lnTo>
                  <a:pt x="13068" y="575"/>
                </a:lnTo>
                <a:lnTo>
                  <a:pt x="13068" y="575"/>
                </a:lnTo>
                <a:lnTo>
                  <a:pt x="13058" y="538"/>
                </a:lnTo>
                <a:lnTo>
                  <a:pt x="13046" y="500"/>
                </a:lnTo>
                <a:lnTo>
                  <a:pt x="13046" y="500"/>
                </a:lnTo>
                <a:lnTo>
                  <a:pt x="13043" y="487"/>
                </a:lnTo>
                <a:lnTo>
                  <a:pt x="13042" y="481"/>
                </a:lnTo>
                <a:lnTo>
                  <a:pt x="13040" y="475"/>
                </a:lnTo>
                <a:lnTo>
                  <a:pt x="13040" y="475"/>
                </a:lnTo>
                <a:lnTo>
                  <a:pt x="13040" y="473"/>
                </a:lnTo>
                <a:lnTo>
                  <a:pt x="13038" y="471"/>
                </a:lnTo>
                <a:lnTo>
                  <a:pt x="13037" y="467"/>
                </a:lnTo>
                <a:lnTo>
                  <a:pt x="13036" y="465"/>
                </a:lnTo>
                <a:lnTo>
                  <a:pt x="13036" y="465"/>
                </a:lnTo>
                <a:lnTo>
                  <a:pt x="13018" y="392"/>
                </a:lnTo>
                <a:lnTo>
                  <a:pt x="13011" y="357"/>
                </a:lnTo>
                <a:lnTo>
                  <a:pt x="13005" y="320"/>
                </a:lnTo>
                <a:lnTo>
                  <a:pt x="13001" y="284"/>
                </a:lnTo>
                <a:lnTo>
                  <a:pt x="13001" y="267"/>
                </a:lnTo>
                <a:lnTo>
                  <a:pt x="13001" y="248"/>
                </a:lnTo>
                <a:lnTo>
                  <a:pt x="13002" y="230"/>
                </a:lnTo>
                <a:lnTo>
                  <a:pt x="13005" y="212"/>
                </a:lnTo>
                <a:lnTo>
                  <a:pt x="13007" y="193"/>
                </a:lnTo>
                <a:lnTo>
                  <a:pt x="13012" y="175"/>
                </a:lnTo>
                <a:lnTo>
                  <a:pt x="13012" y="175"/>
                </a:lnTo>
                <a:lnTo>
                  <a:pt x="12995" y="223"/>
                </a:lnTo>
                <a:lnTo>
                  <a:pt x="12979" y="270"/>
                </a:lnTo>
                <a:lnTo>
                  <a:pt x="12964" y="316"/>
                </a:lnTo>
                <a:lnTo>
                  <a:pt x="12959" y="340"/>
                </a:lnTo>
                <a:lnTo>
                  <a:pt x="12953" y="364"/>
                </a:lnTo>
                <a:lnTo>
                  <a:pt x="12953" y="364"/>
                </a:lnTo>
                <a:lnTo>
                  <a:pt x="12922" y="251"/>
                </a:lnTo>
                <a:lnTo>
                  <a:pt x="12922" y="251"/>
                </a:lnTo>
                <a:lnTo>
                  <a:pt x="12923" y="271"/>
                </a:lnTo>
                <a:lnTo>
                  <a:pt x="12923" y="292"/>
                </a:lnTo>
                <a:lnTo>
                  <a:pt x="12923" y="312"/>
                </a:lnTo>
                <a:lnTo>
                  <a:pt x="12922" y="332"/>
                </a:lnTo>
                <a:lnTo>
                  <a:pt x="12917" y="372"/>
                </a:lnTo>
                <a:lnTo>
                  <a:pt x="12910" y="411"/>
                </a:lnTo>
                <a:lnTo>
                  <a:pt x="12910" y="411"/>
                </a:lnTo>
                <a:lnTo>
                  <a:pt x="12903" y="377"/>
                </a:lnTo>
                <a:lnTo>
                  <a:pt x="12896" y="341"/>
                </a:lnTo>
                <a:lnTo>
                  <a:pt x="12891" y="306"/>
                </a:lnTo>
                <a:lnTo>
                  <a:pt x="12887" y="271"/>
                </a:lnTo>
                <a:lnTo>
                  <a:pt x="12886" y="236"/>
                </a:lnTo>
                <a:lnTo>
                  <a:pt x="12886" y="202"/>
                </a:lnTo>
                <a:lnTo>
                  <a:pt x="12887" y="184"/>
                </a:lnTo>
                <a:lnTo>
                  <a:pt x="12890" y="166"/>
                </a:lnTo>
                <a:lnTo>
                  <a:pt x="12893" y="148"/>
                </a:lnTo>
                <a:lnTo>
                  <a:pt x="12897" y="130"/>
                </a:lnTo>
                <a:lnTo>
                  <a:pt x="12897" y="130"/>
                </a:lnTo>
                <a:lnTo>
                  <a:pt x="12878" y="190"/>
                </a:lnTo>
                <a:lnTo>
                  <a:pt x="12860" y="249"/>
                </a:lnTo>
                <a:lnTo>
                  <a:pt x="12853" y="280"/>
                </a:lnTo>
                <a:lnTo>
                  <a:pt x="12845" y="309"/>
                </a:lnTo>
                <a:lnTo>
                  <a:pt x="12839" y="339"/>
                </a:lnTo>
                <a:lnTo>
                  <a:pt x="12834" y="369"/>
                </a:lnTo>
                <a:lnTo>
                  <a:pt x="12834" y="369"/>
                </a:lnTo>
                <a:lnTo>
                  <a:pt x="12801" y="251"/>
                </a:lnTo>
                <a:lnTo>
                  <a:pt x="12801" y="251"/>
                </a:lnTo>
                <a:lnTo>
                  <a:pt x="12802" y="269"/>
                </a:lnTo>
                <a:lnTo>
                  <a:pt x="12803" y="287"/>
                </a:lnTo>
                <a:lnTo>
                  <a:pt x="12802" y="321"/>
                </a:lnTo>
                <a:lnTo>
                  <a:pt x="12798" y="357"/>
                </a:lnTo>
                <a:lnTo>
                  <a:pt x="12792" y="391"/>
                </a:lnTo>
                <a:lnTo>
                  <a:pt x="12785" y="426"/>
                </a:lnTo>
                <a:lnTo>
                  <a:pt x="12778" y="461"/>
                </a:lnTo>
                <a:lnTo>
                  <a:pt x="12760" y="531"/>
                </a:lnTo>
                <a:lnTo>
                  <a:pt x="12760" y="531"/>
                </a:lnTo>
                <a:lnTo>
                  <a:pt x="12751" y="491"/>
                </a:lnTo>
                <a:lnTo>
                  <a:pt x="12739" y="450"/>
                </a:lnTo>
                <a:lnTo>
                  <a:pt x="12739" y="450"/>
                </a:lnTo>
                <a:lnTo>
                  <a:pt x="12736" y="436"/>
                </a:lnTo>
                <a:lnTo>
                  <a:pt x="12734" y="429"/>
                </a:lnTo>
                <a:lnTo>
                  <a:pt x="12734" y="423"/>
                </a:lnTo>
                <a:lnTo>
                  <a:pt x="12734" y="423"/>
                </a:lnTo>
                <a:lnTo>
                  <a:pt x="12733" y="420"/>
                </a:lnTo>
                <a:lnTo>
                  <a:pt x="12733" y="420"/>
                </a:lnTo>
                <a:lnTo>
                  <a:pt x="12733" y="415"/>
                </a:lnTo>
                <a:lnTo>
                  <a:pt x="12733" y="415"/>
                </a:lnTo>
                <a:lnTo>
                  <a:pt x="12705" y="298"/>
                </a:lnTo>
                <a:lnTo>
                  <a:pt x="12705" y="298"/>
                </a:lnTo>
                <a:lnTo>
                  <a:pt x="12701" y="273"/>
                </a:lnTo>
                <a:lnTo>
                  <a:pt x="12698" y="247"/>
                </a:lnTo>
                <a:lnTo>
                  <a:pt x="12695" y="220"/>
                </a:lnTo>
                <a:lnTo>
                  <a:pt x="12694" y="196"/>
                </a:lnTo>
                <a:lnTo>
                  <a:pt x="12694" y="170"/>
                </a:lnTo>
                <a:lnTo>
                  <a:pt x="12696" y="143"/>
                </a:lnTo>
                <a:lnTo>
                  <a:pt x="12700" y="119"/>
                </a:lnTo>
                <a:lnTo>
                  <a:pt x="12705" y="92"/>
                </a:lnTo>
                <a:lnTo>
                  <a:pt x="12705" y="92"/>
                </a:lnTo>
                <a:lnTo>
                  <a:pt x="12688" y="146"/>
                </a:lnTo>
                <a:lnTo>
                  <a:pt x="12672" y="200"/>
                </a:lnTo>
                <a:lnTo>
                  <a:pt x="12656" y="254"/>
                </a:lnTo>
                <a:lnTo>
                  <a:pt x="12650" y="281"/>
                </a:lnTo>
                <a:lnTo>
                  <a:pt x="12644" y="308"/>
                </a:lnTo>
                <a:lnTo>
                  <a:pt x="12641" y="335"/>
                </a:lnTo>
                <a:lnTo>
                  <a:pt x="12637" y="363"/>
                </a:lnTo>
                <a:lnTo>
                  <a:pt x="12635" y="390"/>
                </a:lnTo>
                <a:lnTo>
                  <a:pt x="12634" y="418"/>
                </a:lnTo>
                <a:lnTo>
                  <a:pt x="12635" y="446"/>
                </a:lnTo>
                <a:lnTo>
                  <a:pt x="12637" y="473"/>
                </a:lnTo>
                <a:lnTo>
                  <a:pt x="12641" y="501"/>
                </a:lnTo>
                <a:lnTo>
                  <a:pt x="12647" y="530"/>
                </a:lnTo>
                <a:lnTo>
                  <a:pt x="12647" y="530"/>
                </a:lnTo>
                <a:lnTo>
                  <a:pt x="12643" y="546"/>
                </a:lnTo>
                <a:lnTo>
                  <a:pt x="12643" y="546"/>
                </a:lnTo>
                <a:lnTo>
                  <a:pt x="12638" y="523"/>
                </a:lnTo>
                <a:lnTo>
                  <a:pt x="12632" y="499"/>
                </a:lnTo>
                <a:lnTo>
                  <a:pt x="12626" y="474"/>
                </a:lnTo>
                <a:lnTo>
                  <a:pt x="12618" y="450"/>
                </a:lnTo>
                <a:lnTo>
                  <a:pt x="12618" y="450"/>
                </a:lnTo>
                <a:lnTo>
                  <a:pt x="12615" y="436"/>
                </a:lnTo>
                <a:lnTo>
                  <a:pt x="12613" y="429"/>
                </a:lnTo>
                <a:lnTo>
                  <a:pt x="12613" y="423"/>
                </a:lnTo>
                <a:lnTo>
                  <a:pt x="12613" y="423"/>
                </a:lnTo>
                <a:lnTo>
                  <a:pt x="12612" y="420"/>
                </a:lnTo>
                <a:lnTo>
                  <a:pt x="12611" y="417"/>
                </a:lnTo>
                <a:lnTo>
                  <a:pt x="12609" y="415"/>
                </a:lnTo>
                <a:lnTo>
                  <a:pt x="12609" y="411"/>
                </a:lnTo>
                <a:lnTo>
                  <a:pt x="12609" y="411"/>
                </a:lnTo>
                <a:lnTo>
                  <a:pt x="12591" y="332"/>
                </a:lnTo>
                <a:lnTo>
                  <a:pt x="12584" y="292"/>
                </a:lnTo>
                <a:lnTo>
                  <a:pt x="12578" y="252"/>
                </a:lnTo>
                <a:lnTo>
                  <a:pt x="12574" y="212"/>
                </a:lnTo>
                <a:lnTo>
                  <a:pt x="12574" y="192"/>
                </a:lnTo>
                <a:lnTo>
                  <a:pt x="12574" y="172"/>
                </a:lnTo>
                <a:lnTo>
                  <a:pt x="12575" y="152"/>
                </a:lnTo>
                <a:lnTo>
                  <a:pt x="12577" y="133"/>
                </a:lnTo>
                <a:lnTo>
                  <a:pt x="12580" y="113"/>
                </a:lnTo>
                <a:lnTo>
                  <a:pt x="12585" y="92"/>
                </a:lnTo>
                <a:lnTo>
                  <a:pt x="12585" y="92"/>
                </a:lnTo>
                <a:lnTo>
                  <a:pt x="12567" y="145"/>
                </a:lnTo>
                <a:lnTo>
                  <a:pt x="12552" y="196"/>
                </a:lnTo>
                <a:lnTo>
                  <a:pt x="12538" y="248"/>
                </a:lnTo>
                <a:lnTo>
                  <a:pt x="12530" y="274"/>
                </a:lnTo>
                <a:lnTo>
                  <a:pt x="12526" y="300"/>
                </a:lnTo>
                <a:lnTo>
                  <a:pt x="12526" y="300"/>
                </a:lnTo>
                <a:lnTo>
                  <a:pt x="12495" y="175"/>
                </a:lnTo>
                <a:lnTo>
                  <a:pt x="12495" y="175"/>
                </a:lnTo>
                <a:lnTo>
                  <a:pt x="12496" y="205"/>
                </a:lnTo>
                <a:lnTo>
                  <a:pt x="12496" y="234"/>
                </a:lnTo>
                <a:lnTo>
                  <a:pt x="12495" y="262"/>
                </a:lnTo>
                <a:lnTo>
                  <a:pt x="12491" y="290"/>
                </a:lnTo>
                <a:lnTo>
                  <a:pt x="12488" y="319"/>
                </a:lnTo>
                <a:lnTo>
                  <a:pt x="12483" y="347"/>
                </a:lnTo>
                <a:lnTo>
                  <a:pt x="12472" y="404"/>
                </a:lnTo>
                <a:lnTo>
                  <a:pt x="12472" y="404"/>
                </a:lnTo>
                <a:lnTo>
                  <a:pt x="12471" y="401"/>
                </a:lnTo>
                <a:lnTo>
                  <a:pt x="12471" y="401"/>
                </a:lnTo>
                <a:lnTo>
                  <a:pt x="12453" y="309"/>
                </a:lnTo>
                <a:lnTo>
                  <a:pt x="12446" y="263"/>
                </a:lnTo>
                <a:lnTo>
                  <a:pt x="12440" y="218"/>
                </a:lnTo>
                <a:lnTo>
                  <a:pt x="12437" y="172"/>
                </a:lnTo>
                <a:lnTo>
                  <a:pt x="12437" y="149"/>
                </a:lnTo>
                <a:lnTo>
                  <a:pt x="12437" y="126"/>
                </a:lnTo>
                <a:lnTo>
                  <a:pt x="12438" y="103"/>
                </a:lnTo>
                <a:lnTo>
                  <a:pt x="12440" y="81"/>
                </a:lnTo>
                <a:lnTo>
                  <a:pt x="12443" y="57"/>
                </a:lnTo>
                <a:lnTo>
                  <a:pt x="12447" y="34"/>
                </a:lnTo>
                <a:lnTo>
                  <a:pt x="12447" y="34"/>
                </a:lnTo>
                <a:lnTo>
                  <a:pt x="12432" y="88"/>
                </a:lnTo>
                <a:lnTo>
                  <a:pt x="12418" y="142"/>
                </a:lnTo>
                <a:lnTo>
                  <a:pt x="12404" y="196"/>
                </a:lnTo>
                <a:lnTo>
                  <a:pt x="12393" y="250"/>
                </a:lnTo>
                <a:lnTo>
                  <a:pt x="12393" y="250"/>
                </a:lnTo>
                <a:lnTo>
                  <a:pt x="12374" y="175"/>
                </a:lnTo>
                <a:lnTo>
                  <a:pt x="12374" y="175"/>
                </a:lnTo>
                <a:lnTo>
                  <a:pt x="12375" y="199"/>
                </a:lnTo>
                <a:lnTo>
                  <a:pt x="12375" y="222"/>
                </a:lnTo>
                <a:lnTo>
                  <a:pt x="12375" y="244"/>
                </a:lnTo>
                <a:lnTo>
                  <a:pt x="12374" y="268"/>
                </a:lnTo>
                <a:lnTo>
                  <a:pt x="12371" y="290"/>
                </a:lnTo>
                <a:lnTo>
                  <a:pt x="12368" y="313"/>
                </a:lnTo>
                <a:lnTo>
                  <a:pt x="12361" y="359"/>
                </a:lnTo>
                <a:lnTo>
                  <a:pt x="12351" y="404"/>
                </a:lnTo>
                <a:lnTo>
                  <a:pt x="12341" y="449"/>
                </a:lnTo>
                <a:lnTo>
                  <a:pt x="12331" y="495"/>
                </a:lnTo>
                <a:lnTo>
                  <a:pt x="12322" y="542"/>
                </a:lnTo>
                <a:lnTo>
                  <a:pt x="12322" y="542"/>
                </a:lnTo>
                <a:lnTo>
                  <a:pt x="12320" y="545"/>
                </a:lnTo>
                <a:lnTo>
                  <a:pt x="12320" y="545"/>
                </a:lnTo>
                <a:lnTo>
                  <a:pt x="12316" y="509"/>
                </a:lnTo>
                <a:lnTo>
                  <a:pt x="12309" y="471"/>
                </a:lnTo>
                <a:lnTo>
                  <a:pt x="12300" y="433"/>
                </a:lnTo>
                <a:lnTo>
                  <a:pt x="12290" y="396"/>
                </a:lnTo>
                <a:lnTo>
                  <a:pt x="12290" y="396"/>
                </a:lnTo>
                <a:lnTo>
                  <a:pt x="12290" y="395"/>
                </a:lnTo>
                <a:lnTo>
                  <a:pt x="12290" y="395"/>
                </a:lnTo>
                <a:lnTo>
                  <a:pt x="12285" y="367"/>
                </a:lnTo>
                <a:lnTo>
                  <a:pt x="12285" y="367"/>
                </a:lnTo>
                <a:lnTo>
                  <a:pt x="12285" y="365"/>
                </a:lnTo>
                <a:lnTo>
                  <a:pt x="12285" y="365"/>
                </a:lnTo>
                <a:lnTo>
                  <a:pt x="12284" y="362"/>
                </a:lnTo>
                <a:lnTo>
                  <a:pt x="12284" y="362"/>
                </a:lnTo>
                <a:lnTo>
                  <a:pt x="12284" y="360"/>
                </a:lnTo>
                <a:lnTo>
                  <a:pt x="12284" y="360"/>
                </a:lnTo>
                <a:lnTo>
                  <a:pt x="12284" y="348"/>
                </a:lnTo>
                <a:lnTo>
                  <a:pt x="12284" y="348"/>
                </a:lnTo>
                <a:lnTo>
                  <a:pt x="12253" y="204"/>
                </a:lnTo>
                <a:lnTo>
                  <a:pt x="12253" y="204"/>
                </a:lnTo>
                <a:lnTo>
                  <a:pt x="12249" y="178"/>
                </a:lnTo>
                <a:lnTo>
                  <a:pt x="12247" y="153"/>
                </a:lnTo>
                <a:lnTo>
                  <a:pt x="12246" y="128"/>
                </a:lnTo>
                <a:lnTo>
                  <a:pt x="12245" y="102"/>
                </a:lnTo>
                <a:lnTo>
                  <a:pt x="12246" y="77"/>
                </a:lnTo>
                <a:lnTo>
                  <a:pt x="12248" y="51"/>
                </a:lnTo>
                <a:lnTo>
                  <a:pt x="12251" y="25"/>
                </a:lnTo>
                <a:lnTo>
                  <a:pt x="12256" y="0"/>
                </a:lnTo>
                <a:lnTo>
                  <a:pt x="12256" y="0"/>
                </a:lnTo>
                <a:lnTo>
                  <a:pt x="12239" y="59"/>
                </a:lnTo>
                <a:lnTo>
                  <a:pt x="12222" y="117"/>
                </a:lnTo>
                <a:lnTo>
                  <a:pt x="12208" y="177"/>
                </a:lnTo>
                <a:lnTo>
                  <a:pt x="12201" y="207"/>
                </a:lnTo>
                <a:lnTo>
                  <a:pt x="12196" y="237"/>
                </a:lnTo>
                <a:lnTo>
                  <a:pt x="12191" y="267"/>
                </a:lnTo>
                <a:lnTo>
                  <a:pt x="12188" y="296"/>
                </a:lnTo>
                <a:lnTo>
                  <a:pt x="12185" y="327"/>
                </a:lnTo>
                <a:lnTo>
                  <a:pt x="12184" y="357"/>
                </a:lnTo>
                <a:lnTo>
                  <a:pt x="12185" y="388"/>
                </a:lnTo>
                <a:lnTo>
                  <a:pt x="12188" y="417"/>
                </a:lnTo>
                <a:lnTo>
                  <a:pt x="12191" y="448"/>
                </a:lnTo>
                <a:lnTo>
                  <a:pt x="12197" y="479"/>
                </a:lnTo>
                <a:lnTo>
                  <a:pt x="12197" y="479"/>
                </a:lnTo>
                <a:lnTo>
                  <a:pt x="12194" y="498"/>
                </a:lnTo>
                <a:lnTo>
                  <a:pt x="12194" y="498"/>
                </a:lnTo>
                <a:lnTo>
                  <a:pt x="12189" y="472"/>
                </a:lnTo>
                <a:lnTo>
                  <a:pt x="12183" y="447"/>
                </a:lnTo>
                <a:lnTo>
                  <a:pt x="12177" y="421"/>
                </a:lnTo>
                <a:lnTo>
                  <a:pt x="12170" y="396"/>
                </a:lnTo>
                <a:lnTo>
                  <a:pt x="12170" y="396"/>
                </a:lnTo>
                <a:lnTo>
                  <a:pt x="12165" y="380"/>
                </a:lnTo>
                <a:lnTo>
                  <a:pt x="12164" y="372"/>
                </a:lnTo>
                <a:lnTo>
                  <a:pt x="12164" y="365"/>
                </a:lnTo>
                <a:lnTo>
                  <a:pt x="12164" y="365"/>
                </a:lnTo>
                <a:lnTo>
                  <a:pt x="12163" y="362"/>
                </a:lnTo>
                <a:lnTo>
                  <a:pt x="12162" y="358"/>
                </a:lnTo>
                <a:lnTo>
                  <a:pt x="12159" y="356"/>
                </a:lnTo>
                <a:lnTo>
                  <a:pt x="12159" y="352"/>
                </a:lnTo>
                <a:lnTo>
                  <a:pt x="12159" y="352"/>
                </a:lnTo>
                <a:lnTo>
                  <a:pt x="12141" y="264"/>
                </a:lnTo>
                <a:lnTo>
                  <a:pt x="12134" y="220"/>
                </a:lnTo>
                <a:lnTo>
                  <a:pt x="12128" y="177"/>
                </a:lnTo>
                <a:lnTo>
                  <a:pt x="12125" y="132"/>
                </a:lnTo>
                <a:lnTo>
                  <a:pt x="12125" y="110"/>
                </a:lnTo>
                <a:lnTo>
                  <a:pt x="12125" y="88"/>
                </a:lnTo>
                <a:lnTo>
                  <a:pt x="12126" y="66"/>
                </a:lnTo>
                <a:lnTo>
                  <a:pt x="12128" y="44"/>
                </a:lnTo>
                <a:lnTo>
                  <a:pt x="12131" y="21"/>
                </a:lnTo>
                <a:lnTo>
                  <a:pt x="12135" y="0"/>
                </a:lnTo>
                <a:lnTo>
                  <a:pt x="12135" y="0"/>
                </a:lnTo>
                <a:lnTo>
                  <a:pt x="12118" y="57"/>
                </a:lnTo>
                <a:lnTo>
                  <a:pt x="12102" y="114"/>
                </a:lnTo>
                <a:lnTo>
                  <a:pt x="12088" y="172"/>
                </a:lnTo>
                <a:lnTo>
                  <a:pt x="12082" y="200"/>
                </a:lnTo>
                <a:lnTo>
                  <a:pt x="12076" y="230"/>
                </a:lnTo>
                <a:lnTo>
                  <a:pt x="12076" y="230"/>
                </a:lnTo>
                <a:lnTo>
                  <a:pt x="12045" y="92"/>
                </a:lnTo>
                <a:lnTo>
                  <a:pt x="12045" y="92"/>
                </a:lnTo>
                <a:lnTo>
                  <a:pt x="12047" y="121"/>
                </a:lnTo>
                <a:lnTo>
                  <a:pt x="12047" y="149"/>
                </a:lnTo>
                <a:lnTo>
                  <a:pt x="12045" y="179"/>
                </a:lnTo>
                <a:lnTo>
                  <a:pt x="12043" y="207"/>
                </a:lnTo>
                <a:lnTo>
                  <a:pt x="12041" y="236"/>
                </a:lnTo>
                <a:lnTo>
                  <a:pt x="12036" y="264"/>
                </a:lnTo>
                <a:lnTo>
                  <a:pt x="12026" y="322"/>
                </a:lnTo>
                <a:lnTo>
                  <a:pt x="12026" y="322"/>
                </a:lnTo>
                <a:lnTo>
                  <a:pt x="12026" y="296"/>
                </a:lnTo>
                <a:lnTo>
                  <a:pt x="12028" y="270"/>
                </a:lnTo>
                <a:lnTo>
                  <a:pt x="12031" y="243"/>
                </a:lnTo>
                <a:lnTo>
                  <a:pt x="12037" y="217"/>
                </a:lnTo>
                <a:lnTo>
                  <a:pt x="12037" y="217"/>
                </a:lnTo>
                <a:lnTo>
                  <a:pt x="12023" y="260"/>
                </a:lnTo>
                <a:lnTo>
                  <a:pt x="12009" y="302"/>
                </a:lnTo>
                <a:lnTo>
                  <a:pt x="11996" y="345"/>
                </a:lnTo>
                <a:lnTo>
                  <a:pt x="11984" y="388"/>
                </a:lnTo>
                <a:lnTo>
                  <a:pt x="11984" y="388"/>
                </a:lnTo>
                <a:lnTo>
                  <a:pt x="11979" y="351"/>
                </a:lnTo>
                <a:lnTo>
                  <a:pt x="11972" y="314"/>
                </a:lnTo>
                <a:lnTo>
                  <a:pt x="11972" y="314"/>
                </a:lnTo>
                <a:lnTo>
                  <a:pt x="11972" y="301"/>
                </a:lnTo>
                <a:lnTo>
                  <a:pt x="11972" y="301"/>
                </a:lnTo>
                <a:lnTo>
                  <a:pt x="11924" y="92"/>
                </a:lnTo>
                <a:lnTo>
                  <a:pt x="11924" y="92"/>
                </a:lnTo>
                <a:lnTo>
                  <a:pt x="11926" y="113"/>
                </a:lnTo>
                <a:lnTo>
                  <a:pt x="11927" y="134"/>
                </a:lnTo>
                <a:lnTo>
                  <a:pt x="11926" y="174"/>
                </a:lnTo>
                <a:lnTo>
                  <a:pt x="11922" y="216"/>
                </a:lnTo>
                <a:lnTo>
                  <a:pt x="11917" y="256"/>
                </a:lnTo>
                <a:lnTo>
                  <a:pt x="11910" y="298"/>
                </a:lnTo>
                <a:lnTo>
                  <a:pt x="11903" y="339"/>
                </a:lnTo>
                <a:lnTo>
                  <a:pt x="11886" y="421"/>
                </a:lnTo>
                <a:lnTo>
                  <a:pt x="11886" y="421"/>
                </a:lnTo>
                <a:lnTo>
                  <a:pt x="11881" y="378"/>
                </a:lnTo>
                <a:lnTo>
                  <a:pt x="11873" y="334"/>
                </a:lnTo>
                <a:lnTo>
                  <a:pt x="11873" y="334"/>
                </a:lnTo>
                <a:lnTo>
                  <a:pt x="11873" y="321"/>
                </a:lnTo>
                <a:lnTo>
                  <a:pt x="11873" y="321"/>
                </a:lnTo>
                <a:lnTo>
                  <a:pt x="11845" y="181"/>
                </a:lnTo>
                <a:lnTo>
                  <a:pt x="11845" y="181"/>
                </a:lnTo>
                <a:lnTo>
                  <a:pt x="11846" y="175"/>
                </a:lnTo>
                <a:lnTo>
                  <a:pt x="11846" y="175"/>
                </a:lnTo>
                <a:lnTo>
                  <a:pt x="11844" y="180"/>
                </a:lnTo>
                <a:lnTo>
                  <a:pt x="11844" y="180"/>
                </a:lnTo>
                <a:lnTo>
                  <a:pt x="11826" y="95"/>
                </a:lnTo>
                <a:lnTo>
                  <a:pt x="11826" y="95"/>
                </a:lnTo>
                <a:lnTo>
                  <a:pt x="11828" y="132"/>
                </a:lnTo>
                <a:lnTo>
                  <a:pt x="11827" y="168"/>
                </a:lnTo>
                <a:lnTo>
                  <a:pt x="11826" y="204"/>
                </a:lnTo>
                <a:lnTo>
                  <a:pt x="11822" y="241"/>
                </a:lnTo>
                <a:lnTo>
                  <a:pt x="11822" y="241"/>
                </a:lnTo>
                <a:lnTo>
                  <a:pt x="11812" y="274"/>
                </a:lnTo>
                <a:lnTo>
                  <a:pt x="11801" y="308"/>
                </a:lnTo>
                <a:lnTo>
                  <a:pt x="11792" y="341"/>
                </a:lnTo>
                <a:lnTo>
                  <a:pt x="11784" y="376"/>
                </a:lnTo>
                <a:lnTo>
                  <a:pt x="11779" y="410"/>
                </a:lnTo>
                <a:lnTo>
                  <a:pt x="11775" y="445"/>
                </a:lnTo>
                <a:lnTo>
                  <a:pt x="11775" y="479"/>
                </a:lnTo>
                <a:lnTo>
                  <a:pt x="11775" y="497"/>
                </a:lnTo>
                <a:lnTo>
                  <a:pt x="11777" y="513"/>
                </a:lnTo>
                <a:lnTo>
                  <a:pt x="11777" y="513"/>
                </a:lnTo>
                <a:lnTo>
                  <a:pt x="11774" y="530"/>
                </a:lnTo>
                <a:lnTo>
                  <a:pt x="11774" y="530"/>
                </a:lnTo>
                <a:lnTo>
                  <a:pt x="11773" y="541"/>
                </a:lnTo>
                <a:lnTo>
                  <a:pt x="11773" y="541"/>
                </a:lnTo>
                <a:lnTo>
                  <a:pt x="11767" y="520"/>
                </a:lnTo>
                <a:lnTo>
                  <a:pt x="11760" y="500"/>
                </a:lnTo>
                <a:lnTo>
                  <a:pt x="11760" y="500"/>
                </a:lnTo>
                <a:lnTo>
                  <a:pt x="11756" y="487"/>
                </a:lnTo>
                <a:lnTo>
                  <a:pt x="11755" y="481"/>
                </a:lnTo>
                <a:lnTo>
                  <a:pt x="11754" y="475"/>
                </a:lnTo>
                <a:lnTo>
                  <a:pt x="11754" y="475"/>
                </a:lnTo>
                <a:lnTo>
                  <a:pt x="11754" y="473"/>
                </a:lnTo>
                <a:lnTo>
                  <a:pt x="11751" y="471"/>
                </a:lnTo>
                <a:lnTo>
                  <a:pt x="11750" y="467"/>
                </a:lnTo>
                <a:lnTo>
                  <a:pt x="11749" y="465"/>
                </a:lnTo>
                <a:lnTo>
                  <a:pt x="11749" y="465"/>
                </a:lnTo>
                <a:lnTo>
                  <a:pt x="11731" y="392"/>
                </a:lnTo>
                <a:lnTo>
                  <a:pt x="11724" y="357"/>
                </a:lnTo>
                <a:lnTo>
                  <a:pt x="11718" y="320"/>
                </a:lnTo>
                <a:lnTo>
                  <a:pt x="11714" y="284"/>
                </a:lnTo>
                <a:lnTo>
                  <a:pt x="11714" y="267"/>
                </a:lnTo>
                <a:lnTo>
                  <a:pt x="11714" y="248"/>
                </a:lnTo>
                <a:lnTo>
                  <a:pt x="11716" y="230"/>
                </a:lnTo>
                <a:lnTo>
                  <a:pt x="11718" y="212"/>
                </a:lnTo>
                <a:lnTo>
                  <a:pt x="11720" y="193"/>
                </a:lnTo>
                <a:lnTo>
                  <a:pt x="11725" y="175"/>
                </a:lnTo>
                <a:lnTo>
                  <a:pt x="11725" y="175"/>
                </a:lnTo>
                <a:lnTo>
                  <a:pt x="11704" y="236"/>
                </a:lnTo>
                <a:lnTo>
                  <a:pt x="11693" y="267"/>
                </a:lnTo>
                <a:lnTo>
                  <a:pt x="11684" y="296"/>
                </a:lnTo>
                <a:lnTo>
                  <a:pt x="11684" y="296"/>
                </a:lnTo>
                <a:lnTo>
                  <a:pt x="11682" y="288"/>
                </a:lnTo>
                <a:lnTo>
                  <a:pt x="11682" y="288"/>
                </a:lnTo>
                <a:lnTo>
                  <a:pt x="11682" y="276"/>
                </a:lnTo>
                <a:lnTo>
                  <a:pt x="11682" y="276"/>
                </a:lnTo>
                <a:lnTo>
                  <a:pt x="11635" y="58"/>
                </a:lnTo>
                <a:lnTo>
                  <a:pt x="11635" y="58"/>
                </a:lnTo>
                <a:lnTo>
                  <a:pt x="11636" y="82"/>
                </a:lnTo>
                <a:lnTo>
                  <a:pt x="11636" y="104"/>
                </a:lnTo>
                <a:lnTo>
                  <a:pt x="11636" y="128"/>
                </a:lnTo>
                <a:lnTo>
                  <a:pt x="11635" y="152"/>
                </a:lnTo>
                <a:lnTo>
                  <a:pt x="11631" y="198"/>
                </a:lnTo>
                <a:lnTo>
                  <a:pt x="11626" y="244"/>
                </a:lnTo>
                <a:lnTo>
                  <a:pt x="11617" y="290"/>
                </a:lnTo>
                <a:lnTo>
                  <a:pt x="11609" y="337"/>
                </a:lnTo>
                <a:lnTo>
                  <a:pt x="11591" y="429"/>
                </a:lnTo>
                <a:lnTo>
                  <a:pt x="11591" y="429"/>
                </a:lnTo>
                <a:lnTo>
                  <a:pt x="11586" y="403"/>
                </a:lnTo>
                <a:lnTo>
                  <a:pt x="11582" y="376"/>
                </a:lnTo>
                <a:lnTo>
                  <a:pt x="11579" y="350"/>
                </a:lnTo>
                <a:lnTo>
                  <a:pt x="11577" y="324"/>
                </a:lnTo>
                <a:lnTo>
                  <a:pt x="11577" y="296"/>
                </a:lnTo>
                <a:lnTo>
                  <a:pt x="11578" y="270"/>
                </a:lnTo>
                <a:lnTo>
                  <a:pt x="11582" y="244"/>
                </a:lnTo>
                <a:lnTo>
                  <a:pt x="11588" y="217"/>
                </a:lnTo>
                <a:lnTo>
                  <a:pt x="11588" y="217"/>
                </a:lnTo>
                <a:lnTo>
                  <a:pt x="11563" y="292"/>
                </a:lnTo>
                <a:lnTo>
                  <a:pt x="11563" y="292"/>
                </a:lnTo>
                <a:lnTo>
                  <a:pt x="11562" y="288"/>
                </a:lnTo>
                <a:lnTo>
                  <a:pt x="11562" y="288"/>
                </a:lnTo>
                <a:lnTo>
                  <a:pt x="11562" y="276"/>
                </a:lnTo>
                <a:lnTo>
                  <a:pt x="11562" y="276"/>
                </a:lnTo>
                <a:lnTo>
                  <a:pt x="11514" y="58"/>
                </a:lnTo>
                <a:lnTo>
                  <a:pt x="11514" y="58"/>
                </a:lnTo>
                <a:lnTo>
                  <a:pt x="11515" y="84"/>
                </a:lnTo>
                <a:lnTo>
                  <a:pt x="11516" y="110"/>
                </a:lnTo>
                <a:lnTo>
                  <a:pt x="11515" y="138"/>
                </a:lnTo>
                <a:lnTo>
                  <a:pt x="11514" y="164"/>
                </a:lnTo>
                <a:lnTo>
                  <a:pt x="11512" y="190"/>
                </a:lnTo>
                <a:lnTo>
                  <a:pt x="11508" y="216"/>
                </a:lnTo>
                <a:lnTo>
                  <a:pt x="11501" y="268"/>
                </a:lnTo>
                <a:lnTo>
                  <a:pt x="11492" y="320"/>
                </a:lnTo>
                <a:lnTo>
                  <a:pt x="11482" y="372"/>
                </a:lnTo>
                <a:lnTo>
                  <a:pt x="11471" y="424"/>
                </a:lnTo>
                <a:lnTo>
                  <a:pt x="11462" y="477"/>
                </a:lnTo>
                <a:lnTo>
                  <a:pt x="11462" y="477"/>
                </a:lnTo>
                <a:lnTo>
                  <a:pt x="11458" y="501"/>
                </a:lnTo>
                <a:lnTo>
                  <a:pt x="11456" y="526"/>
                </a:lnTo>
                <a:lnTo>
                  <a:pt x="11452" y="575"/>
                </a:lnTo>
                <a:lnTo>
                  <a:pt x="11452" y="575"/>
                </a:lnTo>
                <a:lnTo>
                  <a:pt x="11443" y="538"/>
                </a:lnTo>
                <a:lnTo>
                  <a:pt x="11431" y="500"/>
                </a:lnTo>
                <a:lnTo>
                  <a:pt x="11431" y="500"/>
                </a:lnTo>
                <a:lnTo>
                  <a:pt x="11426" y="487"/>
                </a:lnTo>
                <a:lnTo>
                  <a:pt x="11425" y="481"/>
                </a:lnTo>
                <a:lnTo>
                  <a:pt x="11425" y="475"/>
                </a:lnTo>
                <a:lnTo>
                  <a:pt x="11425" y="475"/>
                </a:lnTo>
                <a:lnTo>
                  <a:pt x="11425" y="473"/>
                </a:lnTo>
                <a:lnTo>
                  <a:pt x="11423" y="471"/>
                </a:lnTo>
                <a:lnTo>
                  <a:pt x="11423" y="471"/>
                </a:lnTo>
                <a:lnTo>
                  <a:pt x="11403" y="394"/>
                </a:lnTo>
                <a:lnTo>
                  <a:pt x="11403" y="394"/>
                </a:lnTo>
                <a:lnTo>
                  <a:pt x="11398" y="366"/>
                </a:lnTo>
                <a:lnTo>
                  <a:pt x="11392" y="339"/>
                </a:lnTo>
                <a:lnTo>
                  <a:pt x="11388" y="312"/>
                </a:lnTo>
                <a:lnTo>
                  <a:pt x="11386" y="284"/>
                </a:lnTo>
                <a:lnTo>
                  <a:pt x="11386" y="257"/>
                </a:lnTo>
                <a:lnTo>
                  <a:pt x="11387" y="230"/>
                </a:lnTo>
                <a:lnTo>
                  <a:pt x="11391" y="203"/>
                </a:lnTo>
                <a:lnTo>
                  <a:pt x="11397" y="175"/>
                </a:lnTo>
                <a:lnTo>
                  <a:pt x="11397" y="175"/>
                </a:lnTo>
                <a:lnTo>
                  <a:pt x="11379" y="225"/>
                </a:lnTo>
                <a:lnTo>
                  <a:pt x="11362" y="274"/>
                </a:lnTo>
                <a:lnTo>
                  <a:pt x="11347" y="324"/>
                </a:lnTo>
                <a:lnTo>
                  <a:pt x="11341" y="348"/>
                </a:lnTo>
                <a:lnTo>
                  <a:pt x="11335" y="373"/>
                </a:lnTo>
                <a:lnTo>
                  <a:pt x="11331" y="398"/>
                </a:lnTo>
                <a:lnTo>
                  <a:pt x="11328" y="423"/>
                </a:lnTo>
                <a:lnTo>
                  <a:pt x="11326" y="448"/>
                </a:lnTo>
                <a:lnTo>
                  <a:pt x="11326" y="473"/>
                </a:lnTo>
                <a:lnTo>
                  <a:pt x="11327" y="499"/>
                </a:lnTo>
                <a:lnTo>
                  <a:pt x="11329" y="524"/>
                </a:lnTo>
                <a:lnTo>
                  <a:pt x="11333" y="550"/>
                </a:lnTo>
                <a:lnTo>
                  <a:pt x="11340" y="575"/>
                </a:lnTo>
                <a:lnTo>
                  <a:pt x="11340" y="575"/>
                </a:lnTo>
                <a:lnTo>
                  <a:pt x="11339" y="575"/>
                </a:lnTo>
                <a:lnTo>
                  <a:pt x="11331" y="575"/>
                </a:lnTo>
                <a:lnTo>
                  <a:pt x="11331" y="575"/>
                </a:lnTo>
                <a:lnTo>
                  <a:pt x="11322" y="538"/>
                </a:lnTo>
                <a:lnTo>
                  <a:pt x="11310" y="500"/>
                </a:lnTo>
                <a:lnTo>
                  <a:pt x="11310" y="500"/>
                </a:lnTo>
                <a:lnTo>
                  <a:pt x="11307" y="487"/>
                </a:lnTo>
                <a:lnTo>
                  <a:pt x="11305" y="481"/>
                </a:lnTo>
                <a:lnTo>
                  <a:pt x="11304" y="475"/>
                </a:lnTo>
                <a:lnTo>
                  <a:pt x="11304" y="475"/>
                </a:lnTo>
                <a:lnTo>
                  <a:pt x="11304" y="473"/>
                </a:lnTo>
                <a:lnTo>
                  <a:pt x="11302" y="471"/>
                </a:lnTo>
                <a:lnTo>
                  <a:pt x="11301" y="467"/>
                </a:lnTo>
                <a:lnTo>
                  <a:pt x="11299" y="465"/>
                </a:lnTo>
                <a:lnTo>
                  <a:pt x="11299" y="465"/>
                </a:lnTo>
                <a:lnTo>
                  <a:pt x="11282" y="392"/>
                </a:lnTo>
                <a:lnTo>
                  <a:pt x="11275" y="357"/>
                </a:lnTo>
                <a:lnTo>
                  <a:pt x="11269" y="320"/>
                </a:lnTo>
                <a:lnTo>
                  <a:pt x="11265" y="284"/>
                </a:lnTo>
                <a:lnTo>
                  <a:pt x="11265" y="267"/>
                </a:lnTo>
                <a:lnTo>
                  <a:pt x="11265" y="248"/>
                </a:lnTo>
                <a:lnTo>
                  <a:pt x="11266" y="230"/>
                </a:lnTo>
                <a:lnTo>
                  <a:pt x="11269" y="212"/>
                </a:lnTo>
                <a:lnTo>
                  <a:pt x="11272" y="193"/>
                </a:lnTo>
                <a:lnTo>
                  <a:pt x="11276" y="175"/>
                </a:lnTo>
                <a:lnTo>
                  <a:pt x="11276" y="175"/>
                </a:lnTo>
                <a:lnTo>
                  <a:pt x="11259" y="223"/>
                </a:lnTo>
                <a:lnTo>
                  <a:pt x="11242" y="270"/>
                </a:lnTo>
                <a:lnTo>
                  <a:pt x="11228" y="316"/>
                </a:lnTo>
                <a:lnTo>
                  <a:pt x="11222" y="340"/>
                </a:lnTo>
                <a:lnTo>
                  <a:pt x="11216" y="364"/>
                </a:lnTo>
                <a:lnTo>
                  <a:pt x="11216" y="364"/>
                </a:lnTo>
                <a:lnTo>
                  <a:pt x="11186" y="251"/>
                </a:lnTo>
                <a:lnTo>
                  <a:pt x="11186" y="251"/>
                </a:lnTo>
                <a:lnTo>
                  <a:pt x="11187" y="271"/>
                </a:lnTo>
                <a:lnTo>
                  <a:pt x="11188" y="292"/>
                </a:lnTo>
                <a:lnTo>
                  <a:pt x="11187" y="312"/>
                </a:lnTo>
                <a:lnTo>
                  <a:pt x="11186" y="332"/>
                </a:lnTo>
                <a:lnTo>
                  <a:pt x="11181" y="372"/>
                </a:lnTo>
                <a:lnTo>
                  <a:pt x="11174" y="411"/>
                </a:lnTo>
                <a:lnTo>
                  <a:pt x="11174" y="411"/>
                </a:lnTo>
                <a:lnTo>
                  <a:pt x="11167" y="377"/>
                </a:lnTo>
                <a:lnTo>
                  <a:pt x="11159" y="341"/>
                </a:lnTo>
                <a:lnTo>
                  <a:pt x="11155" y="306"/>
                </a:lnTo>
                <a:lnTo>
                  <a:pt x="11151" y="271"/>
                </a:lnTo>
                <a:lnTo>
                  <a:pt x="11150" y="236"/>
                </a:lnTo>
                <a:lnTo>
                  <a:pt x="11150" y="202"/>
                </a:lnTo>
                <a:lnTo>
                  <a:pt x="11151" y="184"/>
                </a:lnTo>
                <a:lnTo>
                  <a:pt x="11154" y="166"/>
                </a:lnTo>
                <a:lnTo>
                  <a:pt x="11157" y="148"/>
                </a:lnTo>
                <a:lnTo>
                  <a:pt x="11161" y="130"/>
                </a:lnTo>
                <a:lnTo>
                  <a:pt x="11161" y="130"/>
                </a:lnTo>
                <a:lnTo>
                  <a:pt x="11142" y="190"/>
                </a:lnTo>
                <a:lnTo>
                  <a:pt x="11124" y="249"/>
                </a:lnTo>
                <a:lnTo>
                  <a:pt x="11117" y="280"/>
                </a:lnTo>
                <a:lnTo>
                  <a:pt x="11110" y="309"/>
                </a:lnTo>
                <a:lnTo>
                  <a:pt x="11103" y="339"/>
                </a:lnTo>
                <a:lnTo>
                  <a:pt x="11098" y="369"/>
                </a:lnTo>
                <a:lnTo>
                  <a:pt x="11098" y="369"/>
                </a:lnTo>
                <a:lnTo>
                  <a:pt x="11065" y="251"/>
                </a:lnTo>
                <a:lnTo>
                  <a:pt x="11065" y="251"/>
                </a:lnTo>
                <a:lnTo>
                  <a:pt x="11066" y="269"/>
                </a:lnTo>
                <a:lnTo>
                  <a:pt x="11067" y="287"/>
                </a:lnTo>
                <a:lnTo>
                  <a:pt x="11066" y="321"/>
                </a:lnTo>
                <a:lnTo>
                  <a:pt x="11062" y="357"/>
                </a:lnTo>
                <a:lnTo>
                  <a:pt x="11056" y="391"/>
                </a:lnTo>
                <a:lnTo>
                  <a:pt x="11049" y="426"/>
                </a:lnTo>
                <a:lnTo>
                  <a:pt x="11042" y="461"/>
                </a:lnTo>
                <a:lnTo>
                  <a:pt x="11024" y="531"/>
                </a:lnTo>
                <a:lnTo>
                  <a:pt x="11024" y="531"/>
                </a:lnTo>
                <a:lnTo>
                  <a:pt x="11015" y="491"/>
                </a:lnTo>
                <a:lnTo>
                  <a:pt x="11003" y="450"/>
                </a:lnTo>
                <a:lnTo>
                  <a:pt x="11003" y="450"/>
                </a:lnTo>
                <a:lnTo>
                  <a:pt x="10999" y="436"/>
                </a:lnTo>
                <a:lnTo>
                  <a:pt x="10998" y="429"/>
                </a:lnTo>
                <a:lnTo>
                  <a:pt x="10998" y="423"/>
                </a:lnTo>
                <a:lnTo>
                  <a:pt x="10998" y="423"/>
                </a:lnTo>
                <a:lnTo>
                  <a:pt x="10997" y="420"/>
                </a:lnTo>
                <a:lnTo>
                  <a:pt x="10997" y="420"/>
                </a:lnTo>
                <a:lnTo>
                  <a:pt x="10997" y="415"/>
                </a:lnTo>
                <a:lnTo>
                  <a:pt x="10997" y="415"/>
                </a:lnTo>
                <a:lnTo>
                  <a:pt x="10969" y="298"/>
                </a:lnTo>
                <a:lnTo>
                  <a:pt x="10969" y="298"/>
                </a:lnTo>
                <a:lnTo>
                  <a:pt x="10965" y="273"/>
                </a:lnTo>
                <a:lnTo>
                  <a:pt x="10961" y="247"/>
                </a:lnTo>
                <a:lnTo>
                  <a:pt x="10959" y="220"/>
                </a:lnTo>
                <a:lnTo>
                  <a:pt x="10958" y="196"/>
                </a:lnTo>
                <a:lnTo>
                  <a:pt x="10959" y="170"/>
                </a:lnTo>
                <a:lnTo>
                  <a:pt x="10960" y="143"/>
                </a:lnTo>
                <a:lnTo>
                  <a:pt x="10964" y="119"/>
                </a:lnTo>
                <a:lnTo>
                  <a:pt x="10969" y="92"/>
                </a:lnTo>
                <a:lnTo>
                  <a:pt x="10969" y="92"/>
                </a:lnTo>
                <a:lnTo>
                  <a:pt x="10952" y="146"/>
                </a:lnTo>
                <a:lnTo>
                  <a:pt x="10935" y="200"/>
                </a:lnTo>
                <a:lnTo>
                  <a:pt x="10920" y="254"/>
                </a:lnTo>
                <a:lnTo>
                  <a:pt x="10914" y="281"/>
                </a:lnTo>
                <a:lnTo>
                  <a:pt x="10908" y="308"/>
                </a:lnTo>
                <a:lnTo>
                  <a:pt x="10905" y="335"/>
                </a:lnTo>
                <a:lnTo>
                  <a:pt x="10901" y="363"/>
                </a:lnTo>
                <a:lnTo>
                  <a:pt x="10899" y="390"/>
                </a:lnTo>
                <a:lnTo>
                  <a:pt x="10897" y="418"/>
                </a:lnTo>
                <a:lnTo>
                  <a:pt x="10899" y="446"/>
                </a:lnTo>
                <a:lnTo>
                  <a:pt x="10901" y="473"/>
                </a:lnTo>
                <a:lnTo>
                  <a:pt x="10905" y="501"/>
                </a:lnTo>
                <a:lnTo>
                  <a:pt x="10910" y="530"/>
                </a:lnTo>
                <a:lnTo>
                  <a:pt x="10910" y="530"/>
                </a:lnTo>
                <a:lnTo>
                  <a:pt x="10907" y="546"/>
                </a:lnTo>
                <a:lnTo>
                  <a:pt x="10907" y="546"/>
                </a:lnTo>
                <a:lnTo>
                  <a:pt x="10902" y="523"/>
                </a:lnTo>
                <a:lnTo>
                  <a:pt x="10896" y="499"/>
                </a:lnTo>
                <a:lnTo>
                  <a:pt x="10890" y="474"/>
                </a:lnTo>
                <a:lnTo>
                  <a:pt x="10882" y="450"/>
                </a:lnTo>
                <a:lnTo>
                  <a:pt x="10882" y="450"/>
                </a:lnTo>
                <a:lnTo>
                  <a:pt x="10878" y="436"/>
                </a:lnTo>
                <a:lnTo>
                  <a:pt x="10877" y="429"/>
                </a:lnTo>
                <a:lnTo>
                  <a:pt x="10877" y="423"/>
                </a:lnTo>
                <a:lnTo>
                  <a:pt x="10877" y="423"/>
                </a:lnTo>
                <a:lnTo>
                  <a:pt x="10876" y="420"/>
                </a:lnTo>
                <a:lnTo>
                  <a:pt x="10875" y="417"/>
                </a:lnTo>
                <a:lnTo>
                  <a:pt x="10872" y="415"/>
                </a:lnTo>
                <a:lnTo>
                  <a:pt x="10872" y="411"/>
                </a:lnTo>
                <a:lnTo>
                  <a:pt x="10872" y="411"/>
                </a:lnTo>
                <a:lnTo>
                  <a:pt x="10855" y="332"/>
                </a:lnTo>
                <a:lnTo>
                  <a:pt x="10848" y="292"/>
                </a:lnTo>
                <a:lnTo>
                  <a:pt x="10842" y="252"/>
                </a:lnTo>
                <a:lnTo>
                  <a:pt x="10838" y="212"/>
                </a:lnTo>
                <a:lnTo>
                  <a:pt x="10838" y="192"/>
                </a:lnTo>
                <a:lnTo>
                  <a:pt x="10838" y="172"/>
                </a:lnTo>
                <a:lnTo>
                  <a:pt x="10839" y="152"/>
                </a:lnTo>
                <a:lnTo>
                  <a:pt x="10840" y="133"/>
                </a:lnTo>
                <a:lnTo>
                  <a:pt x="10844" y="113"/>
                </a:lnTo>
                <a:lnTo>
                  <a:pt x="10849" y="92"/>
                </a:lnTo>
                <a:lnTo>
                  <a:pt x="10849" y="92"/>
                </a:lnTo>
                <a:lnTo>
                  <a:pt x="10831" y="145"/>
                </a:lnTo>
                <a:lnTo>
                  <a:pt x="10816" y="196"/>
                </a:lnTo>
                <a:lnTo>
                  <a:pt x="10801" y="248"/>
                </a:lnTo>
                <a:lnTo>
                  <a:pt x="10795" y="274"/>
                </a:lnTo>
                <a:lnTo>
                  <a:pt x="10789" y="300"/>
                </a:lnTo>
                <a:lnTo>
                  <a:pt x="10789" y="300"/>
                </a:lnTo>
                <a:lnTo>
                  <a:pt x="10759" y="175"/>
                </a:lnTo>
                <a:lnTo>
                  <a:pt x="10759" y="175"/>
                </a:lnTo>
                <a:lnTo>
                  <a:pt x="10760" y="205"/>
                </a:lnTo>
                <a:lnTo>
                  <a:pt x="10760" y="234"/>
                </a:lnTo>
                <a:lnTo>
                  <a:pt x="10759" y="262"/>
                </a:lnTo>
                <a:lnTo>
                  <a:pt x="10755" y="290"/>
                </a:lnTo>
                <a:lnTo>
                  <a:pt x="10752" y="319"/>
                </a:lnTo>
                <a:lnTo>
                  <a:pt x="10747" y="347"/>
                </a:lnTo>
                <a:lnTo>
                  <a:pt x="10736" y="404"/>
                </a:lnTo>
                <a:lnTo>
                  <a:pt x="10736" y="404"/>
                </a:lnTo>
                <a:lnTo>
                  <a:pt x="10735" y="401"/>
                </a:lnTo>
                <a:lnTo>
                  <a:pt x="10735" y="401"/>
                </a:lnTo>
                <a:lnTo>
                  <a:pt x="10717" y="309"/>
                </a:lnTo>
                <a:lnTo>
                  <a:pt x="10710" y="263"/>
                </a:lnTo>
                <a:lnTo>
                  <a:pt x="10704" y="218"/>
                </a:lnTo>
                <a:lnTo>
                  <a:pt x="10701" y="172"/>
                </a:lnTo>
                <a:lnTo>
                  <a:pt x="10701" y="149"/>
                </a:lnTo>
                <a:lnTo>
                  <a:pt x="10701" y="126"/>
                </a:lnTo>
                <a:lnTo>
                  <a:pt x="10702" y="103"/>
                </a:lnTo>
                <a:lnTo>
                  <a:pt x="10704" y="81"/>
                </a:lnTo>
                <a:lnTo>
                  <a:pt x="10706" y="57"/>
                </a:lnTo>
                <a:lnTo>
                  <a:pt x="10711" y="34"/>
                </a:lnTo>
                <a:lnTo>
                  <a:pt x="10711" y="34"/>
                </a:lnTo>
                <a:lnTo>
                  <a:pt x="10696" y="88"/>
                </a:lnTo>
                <a:lnTo>
                  <a:pt x="10682" y="142"/>
                </a:lnTo>
                <a:lnTo>
                  <a:pt x="10667" y="196"/>
                </a:lnTo>
                <a:lnTo>
                  <a:pt x="10657" y="250"/>
                </a:lnTo>
                <a:lnTo>
                  <a:pt x="10657" y="250"/>
                </a:lnTo>
                <a:lnTo>
                  <a:pt x="10638" y="175"/>
                </a:lnTo>
                <a:lnTo>
                  <a:pt x="10638" y="175"/>
                </a:lnTo>
                <a:lnTo>
                  <a:pt x="10639" y="199"/>
                </a:lnTo>
                <a:lnTo>
                  <a:pt x="10639" y="222"/>
                </a:lnTo>
                <a:lnTo>
                  <a:pt x="10639" y="244"/>
                </a:lnTo>
                <a:lnTo>
                  <a:pt x="10638" y="268"/>
                </a:lnTo>
                <a:lnTo>
                  <a:pt x="10635" y="290"/>
                </a:lnTo>
                <a:lnTo>
                  <a:pt x="10632" y="313"/>
                </a:lnTo>
                <a:lnTo>
                  <a:pt x="10625" y="359"/>
                </a:lnTo>
                <a:lnTo>
                  <a:pt x="10615" y="404"/>
                </a:lnTo>
                <a:lnTo>
                  <a:pt x="10604" y="449"/>
                </a:lnTo>
                <a:lnTo>
                  <a:pt x="10595" y="495"/>
                </a:lnTo>
                <a:lnTo>
                  <a:pt x="10585" y="542"/>
                </a:lnTo>
                <a:lnTo>
                  <a:pt x="10585" y="542"/>
                </a:lnTo>
                <a:lnTo>
                  <a:pt x="10584" y="545"/>
                </a:lnTo>
                <a:lnTo>
                  <a:pt x="10584" y="545"/>
                </a:lnTo>
                <a:lnTo>
                  <a:pt x="10580" y="509"/>
                </a:lnTo>
                <a:lnTo>
                  <a:pt x="10572" y="471"/>
                </a:lnTo>
                <a:lnTo>
                  <a:pt x="10564" y="433"/>
                </a:lnTo>
                <a:lnTo>
                  <a:pt x="10553" y="396"/>
                </a:lnTo>
                <a:lnTo>
                  <a:pt x="10553" y="396"/>
                </a:lnTo>
                <a:lnTo>
                  <a:pt x="10553" y="395"/>
                </a:lnTo>
                <a:lnTo>
                  <a:pt x="10553" y="395"/>
                </a:lnTo>
                <a:lnTo>
                  <a:pt x="10549" y="367"/>
                </a:lnTo>
                <a:lnTo>
                  <a:pt x="10549" y="367"/>
                </a:lnTo>
                <a:lnTo>
                  <a:pt x="10549" y="365"/>
                </a:lnTo>
                <a:lnTo>
                  <a:pt x="10549" y="365"/>
                </a:lnTo>
                <a:lnTo>
                  <a:pt x="10548" y="362"/>
                </a:lnTo>
                <a:lnTo>
                  <a:pt x="10548" y="362"/>
                </a:lnTo>
                <a:lnTo>
                  <a:pt x="10548" y="360"/>
                </a:lnTo>
                <a:lnTo>
                  <a:pt x="10548" y="360"/>
                </a:lnTo>
                <a:lnTo>
                  <a:pt x="10548" y="348"/>
                </a:lnTo>
                <a:lnTo>
                  <a:pt x="10548" y="348"/>
                </a:lnTo>
                <a:lnTo>
                  <a:pt x="10517" y="204"/>
                </a:lnTo>
                <a:lnTo>
                  <a:pt x="10517" y="204"/>
                </a:lnTo>
                <a:lnTo>
                  <a:pt x="10513" y="178"/>
                </a:lnTo>
                <a:lnTo>
                  <a:pt x="10511" y="153"/>
                </a:lnTo>
                <a:lnTo>
                  <a:pt x="10510" y="128"/>
                </a:lnTo>
                <a:lnTo>
                  <a:pt x="10508" y="102"/>
                </a:lnTo>
                <a:lnTo>
                  <a:pt x="10510" y="77"/>
                </a:lnTo>
                <a:lnTo>
                  <a:pt x="10512" y="51"/>
                </a:lnTo>
                <a:lnTo>
                  <a:pt x="10514" y="25"/>
                </a:lnTo>
                <a:lnTo>
                  <a:pt x="10520" y="0"/>
                </a:lnTo>
                <a:lnTo>
                  <a:pt x="10520" y="0"/>
                </a:lnTo>
                <a:lnTo>
                  <a:pt x="10502" y="59"/>
                </a:lnTo>
                <a:lnTo>
                  <a:pt x="10486" y="117"/>
                </a:lnTo>
                <a:lnTo>
                  <a:pt x="10472" y="177"/>
                </a:lnTo>
                <a:lnTo>
                  <a:pt x="10465" y="207"/>
                </a:lnTo>
                <a:lnTo>
                  <a:pt x="10460" y="237"/>
                </a:lnTo>
                <a:lnTo>
                  <a:pt x="10455" y="267"/>
                </a:lnTo>
                <a:lnTo>
                  <a:pt x="10451" y="296"/>
                </a:lnTo>
                <a:lnTo>
                  <a:pt x="10449" y="327"/>
                </a:lnTo>
                <a:lnTo>
                  <a:pt x="10449" y="357"/>
                </a:lnTo>
                <a:lnTo>
                  <a:pt x="10449" y="388"/>
                </a:lnTo>
                <a:lnTo>
                  <a:pt x="10451" y="417"/>
                </a:lnTo>
                <a:lnTo>
                  <a:pt x="10455" y="448"/>
                </a:lnTo>
                <a:lnTo>
                  <a:pt x="10461" y="479"/>
                </a:lnTo>
                <a:lnTo>
                  <a:pt x="10461" y="479"/>
                </a:lnTo>
                <a:lnTo>
                  <a:pt x="10457" y="498"/>
                </a:lnTo>
                <a:lnTo>
                  <a:pt x="10457" y="498"/>
                </a:lnTo>
                <a:lnTo>
                  <a:pt x="10453" y="472"/>
                </a:lnTo>
                <a:lnTo>
                  <a:pt x="10447" y="447"/>
                </a:lnTo>
                <a:lnTo>
                  <a:pt x="10441" y="421"/>
                </a:lnTo>
                <a:lnTo>
                  <a:pt x="10434" y="396"/>
                </a:lnTo>
                <a:lnTo>
                  <a:pt x="10434" y="396"/>
                </a:lnTo>
                <a:lnTo>
                  <a:pt x="10430" y="380"/>
                </a:lnTo>
                <a:lnTo>
                  <a:pt x="10429" y="372"/>
                </a:lnTo>
                <a:lnTo>
                  <a:pt x="10428" y="365"/>
                </a:lnTo>
                <a:lnTo>
                  <a:pt x="10428" y="365"/>
                </a:lnTo>
                <a:lnTo>
                  <a:pt x="10427" y="362"/>
                </a:lnTo>
                <a:lnTo>
                  <a:pt x="10425" y="358"/>
                </a:lnTo>
                <a:lnTo>
                  <a:pt x="10423" y="356"/>
                </a:lnTo>
                <a:lnTo>
                  <a:pt x="10423" y="352"/>
                </a:lnTo>
                <a:lnTo>
                  <a:pt x="10423" y="352"/>
                </a:lnTo>
                <a:lnTo>
                  <a:pt x="10405" y="264"/>
                </a:lnTo>
                <a:lnTo>
                  <a:pt x="10398" y="220"/>
                </a:lnTo>
                <a:lnTo>
                  <a:pt x="10392" y="177"/>
                </a:lnTo>
                <a:lnTo>
                  <a:pt x="10389" y="132"/>
                </a:lnTo>
                <a:lnTo>
                  <a:pt x="10389" y="110"/>
                </a:lnTo>
                <a:lnTo>
                  <a:pt x="10389" y="88"/>
                </a:lnTo>
                <a:lnTo>
                  <a:pt x="10390" y="66"/>
                </a:lnTo>
                <a:lnTo>
                  <a:pt x="10392" y="44"/>
                </a:lnTo>
                <a:lnTo>
                  <a:pt x="10395" y="21"/>
                </a:lnTo>
                <a:lnTo>
                  <a:pt x="10399" y="0"/>
                </a:lnTo>
                <a:lnTo>
                  <a:pt x="10399" y="0"/>
                </a:lnTo>
                <a:lnTo>
                  <a:pt x="10383" y="57"/>
                </a:lnTo>
                <a:lnTo>
                  <a:pt x="10366" y="114"/>
                </a:lnTo>
                <a:lnTo>
                  <a:pt x="10352" y="172"/>
                </a:lnTo>
                <a:lnTo>
                  <a:pt x="10346" y="200"/>
                </a:lnTo>
                <a:lnTo>
                  <a:pt x="10340" y="230"/>
                </a:lnTo>
                <a:lnTo>
                  <a:pt x="10340" y="230"/>
                </a:lnTo>
                <a:lnTo>
                  <a:pt x="10309" y="92"/>
                </a:lnTo>
                <a:lnTo>
                  <a:pt x="10309" y="92"/>
                </a:lnTo>
                <a:lnTo>
                  <a:pt x="10310" y="132"/>
                </a:lnTo>
                <a:lnTo>
                  <a:pt x="10310" y="171"/>
                </a:lnTo>
                <a:lnTo>
                  <a:pt x="10307" y="211"/>
                </a:lnTo>
                <a:lnTo>
                  <a:pt x="10302" y="250"/>
                </a:lnTo>
                <a:lnTo>
                  <a:pt x="10296" y="289"/>
                </a:lnTo>
                <a:lnTo>
                  <a:pt x="10289" y="328"/>
                </a:lnTo>
                <a:lnTo>
                  <a:pt x="10274" y="407"/>
                </a:lnTo>
                <a:lnTo>
                  <a:pt x="10274" y="407"/>
                </a:lnTo>
                <a:lnTo>
                  <a:pt x="10270" y="383"/>
                </a:lnTo>
                <a:lnTo>
                  <a:pt x="10266" y="359"/>
                </a:lnTo>
                <a:lnTo>
                  <a:pt x="10264" y="335"/>
                </a:lnTo>
                <a:lnTo>
                  <a:pt x="10264" y="312"/>
                </a:lnTo>
                <a:lnTo>
                  <a:pt x="10264" y="288"/>
                </a:lnTo>
                <a:lnTo>
                  <a:pt x="10265" y="264"/>
                </a:lnTo>
                <a:lnTo>
                  <a:pt x="10269" y="241"/>
                </a:lnTo>
                <a:lnTo>
                  <a:pt x="10275" y="217"/>
                </a:lnTo>
                <a:lnTo>
                  <a:pt x="10275" y="217"/>
                </a:lnTo>
                <a:lnTo>
                  <a:pt x="10256" y="271"/>
                </a:lnTo>
                <a:lnTo>
                  <a:pt x="10238" y="326"/>
                </a:lnTo>
                <a:lnTo>
                  <a:pt x="10238" y="326"/>
                </a:lnTo>
                <a:lnTo>
                  <a:pt x="10236" y="314"/>
                </a:lnTo>
                <a:lnTo>
                  <a:pt x="10236" y="314"/>
                </a:lnTo>
                <a:lnTo>
                  <a:pt x="10236" y="301"/>
                </a:lnTo>
                <a:lnTo>
                  <a:pt x="10236" y="301"/>
                </a:lnTo>
                <a:lnTo>
                  <a:pt x="10188" y="92"/>
                </a:lnTo>
                <a:lnTo>
                  <a:pt x="10188" y="92"/>
                </a:lnTo>
                <a:lnTo>
                  <a:pt x="10189" y="117"/>
                </a:lnTo>
                <a:lnTo>
                  <a:pt x="10191" y="142"/>
                </a:lnTo>
                <a:lnTo>
                  <a:pt x="10189" y="168"/>
                </a:lnTo>
                <a:lnTo>
                  <a:pt x="10188" y="193"/>
                </a:lnTo>
                <a:lnTo>
                  <a:pt x="10186" y="218"/>
                </a:lnTo>
                <a:lnTo>
                  <a:pt x="10182" y="243"/>
                </a:lnTo>
                <a:lnTo>
                  <a:pt x="10175" y="294"/>
                </a:lnTo>
                <a:lnTo>
                  <a:pt x="10166" y="344"/>
                </a:lnTo>
                <a:lnTo>
                  <a:pt x="10156" y="395"/>
                </a:lnTo>
                <a:lnTo>
                  <a:pt x="10146" y="445"/>
                </a:lnTo>
                <a:lnTo>
                  <a:pt x="10136" y="495"/>
                </a:lnTo>
                <a:lnTo>
                  <a:pt x="10136" y="495"/>
                </a:lnTo>
                <a:lnTo>
                  <a:pt x="10130" y="541"/>
                </a:lnTo>
                <a:lnTo>
                  <a:pt x="10130" y="541"/>
                </a:lnTo>
                <a:lnTo>
                  <a:pt x="10127" y="527"/>
                </a:lnTo>
                <a:lnTo>
                  <a:pt x="10127" y="527"/>
                </a:lnTo>
                <a:lnTo>
                  <a:pt x="10128" y="504"/>
                </a:lnTo>
                <a:lnTo>
                  <a:pt x="10128" y="480"/>
                </a:lnTo>
                <a:lnTo>
                  <a:pt x="10127" y="455"/>
                </a:lnTo>
                <a:lnTo>
                  <a:pt x="10124" y="431"/>
                </a:lnTo>
                <a:lnTo>
                  <a:pt x="10122" y="408"/>
                </a:lnTo>
                <a:lnTo>
                  <a:pt x="10119" y="383"/>
                </a:lnTo>
                <a:lnTo>
                  <a:pt x="10111" y="334"/>
                </a:lnTo>
                <a:lnTo>
                  <a:pt x="10111" y="334"/>
                </a:lnTo>
                <a:lnTo>
                  <a:pt x="10111" y="321"/>
                </a:lnTo>
                <a:lnTo>
                  <a:pt x="10111" y="321"/>
                </a:lnTo>
                <a:lnTo>
                  <a:pt x="10081" y="181"/>
                </a:lnTo>
                <a:lnTo>
                  <a:pt x="10081" y="181"/>
                </a:lnTo>
                <a:lnTo>
                  <a:pt x="10083" y="175"/>
                </a:lnTo>
                <a:lnTo>
                  <a:pt x="10083" y="175"/>
                </a:lnTo>
                <a:lnTo>
                  <a:pt x="10081" y="180"/>
                </a:lnTo>
                <a:lnTo>
                  <a:pt x="10081" y="180"/>
                </a:lnTo>
                <a:lnTo>
                  <a:pt x="10064" y="95"/>
                </a:lnTo>
                <a:lnTo>
                  <a:pt x="10064" y="95"/>
                </a:lnTo>
                <a:lnTo>
                  <a:pt x="10065" y="132"/>
                </a:lnTo>
                <a:lnTo>
                  <a:pt x="10065" y="168"/>
                </a:lnTo>
                <a:lnTo>
                  <a:pt x="10064" y="204"/>
                </a:lnTo>
                <a:lnTo>
                  <a:pt x="10060" y="241"/>
                </a:lnTo>
                <a:lnTo>
                  <a:pt x="10060" y="241"/>
                </a:lnTo>
                <a:lnTo>
                  <a:pt x="10048" y="274"/>
                </a:lnTo>
                <a:lnTo>
                  <a:pt x="10039" y="308"/>
                </a:lnTo>
                <a:lnTo>
                  <a:pt x="10029" y="341"/>
                </a:lnTo>
                <a:lnTo>
                  <a:pt x="10022" y="376"/>
                </a:lnTo>
                <a:lnTo>
                  <a:pt x="10016" y="410"/>
                </a:lnTo>
                <a:lnTo>
                  <a:pt x="10013" y="445"/>
                </a:lnTo>
                <a:lnTo>
                  <a:pt x="10012" y="479"/>
                </a:lnTo>
                <a:lnTo>
                  <a:pt x="10013" y="497"/>
                </a:lnTo>
                <a:lnTo>
                  <a:pt x="10014" y="513"/>
                </a:lnTo>
                <a:lnTo>
                  <a:pt x="10014" y="513"/>
                </a:lnTo>
                <a:lnTo>
                  <a:pt x="10012" y="530"/>
                </a:lnTo>
                <a:lnTo>
                  <a:pt x="10012" y="530"/>
                </a:lnTo>
                <a:lnTo>
                  <a:pt x="10010" y="541"/>
                </a:lnTo>
                <a:lnTo>
                  <a:pt x="10010" y="541"/>
                </a:lnTo>
                <a:lnTo>
                  <a:pt x="10003" y="520"/>
                </a:lnTo>
                <a:lnTo>
                  <a:pt x="9996" y="500"/>
                </a:lnTo>
                <a:lnTo>
                  <a:pt x="9996" y="500"/>
                </a:lnTo>
                <a:lnTo>
                  <a:pt x="9993" y="487"/>
                </a:lnTo>
                <a:lnTo>
                  <a:pt x="9991" y="481"/>
                </a:lnTo>
                <a:lnTo>
                  <a:pt x="9991" y="475"/>
                </a:lnTo>
                <a:lnTo>
                  <a:pt x="9991" y="475"/>
                </a:lnTo>
                <a:lnTo>
                  <a:pt x="9990" y="473"/>
                </a:lnTo>
                <a:lnTo>
                  <a:pt x="9989" y="471"/>
                </a:lnTo>
                <a:lnTo>
                  <a:pt x="9987" y="467"/>
                </a:lnTo>
                <a:lnTo>
                  <a:pt x="9987" y="465"/>
                </a:lnTo>
                <a:lnTo>
                  <a:pt x="9987" y="465"/>
                </a:lnTo>
                <a:lnTo>
                  <a:pt x="9969" y="392"/>
                </a:lnTo>
                <a:lnTo>
                  <a:pt x="9962" y="357"/>
                </a:lnTo>
                <a:lnTo>
                  <a:pt x="9956" y="320"/>
                </a:lnTo>
                <a:lnTo>
                  <a:pt x="9952" y="284"/>
                </a:lnTo>
                <a:lnTo>
                  <a:pt x="9952" y="267"/>
                </a:lnTo>
                <a:lnTo>
                  <a:pt x="9952" y="248"/>
                </a:lnTo>
                <a:lnTo>
                  <a:pt x="9953" y="230"/>
                </a:lnTo>
                <a:lnTo>
                  <a:pt x="9955" y="212"/>
                </a:lnTo>
                <a:lnTo>
                  <a:pt x="9958" y="193"/>
                </a:lnTo>
                <a:lnTo>
                  <a:pt x="9963" y="175"/>
                </a:lnTo>
                <a:lnTo>
                  <a:pt x="9963" y="175"/>
                </a:lnTo>
                <a:lnTo>
                  <a:pt x="9940" y="236"/>
                </a:lnTo>
                <a:lnTo>
                  <a:pt x="9931" y="267"/>
                </a:lnTo>
                <a:lnTo>
                  <a:pt x="9921" y="296"/>
                </a:lnTo>
                <a:lnTo>
                  <a:pt x="9921" y="296"/>
                </a:lnTo>
                <a:lnTo>
                  <a:pt x="9919" y="288"/>
                </a:lnTo>
                <a:lnTo>
                  <a:pt x="9919" y="288"/>
                </a:lnTo>
                <a:lnTo>
                  <a:pt x="9919" y="276"/>
                </a:lnTo>
                <a:lnTo>
                  <a:pt x="9919" y="276"/>
                </a:lnTo>
                <a:lnTo>
                  <a:pt x="9873" y="58"/>
                </a:lnTo>
                <a:lnTo>
                  <a:pt x="9873" y="58"/>
                </a:lnTo>
                <a:lnTo>
                  <a:pt x="9874" y="82"/>
                </a:lnTo>
                <a:lnTo>
                  <a:pt x="9874" y="104"/>
                </a:lnTo>
                <a:lnTo>
                  <a:pt x="9874" y="128"/>
                </a:lnTo>
                <a:lnTo>
                  <a:pt x="9873" y="152"/>
                </a:lnTo>
                <a:lnTo>
                  <a:pt x="9869" y="198"/>
                </a:lnTo>
                <a:lnTo>
                  <a:pt x="9862" y="244"/>
                </a:lnTo>
                <a:lnTo>
                  <a:pt x="9855" y="290"/>
                </a:lnTo>
                <a:lnTo>
                  <a:pt x="9847" y="337"/>
                </a:lnTo>
                <a:lnTo>
                  <a:pt x="9829" y="429"/>
                </a:lnTo>
                <a:lnTo>
                  <a:pt x="9829" y="429"/>
                </a:lnTo>
                <a:lnTo>
                  <a:pt x="9824" y="403"/>
                </a:lnTo>
                <a:lnTo>
                  <a:pt x="9819" y="376"/>
                </a:lnTo>
                <a:lnTo>
                  <a:pt x="9816" y="350"/>
                </a:lnTo>
                <a:lnTo>
                  <a:pt x="9815" y="324"/>
                </a:lnTo>
                <a:lnTo>
                  <a:pt x="9815" y="296"/>
                </a:lnTo>
                <a:lnTo>
                  <a:pt x="9816" y="270"/>
                </a:lnTo>
                <a:lnTo>
                  <a:pt x="9819" y="244"/>
                </a:lnTo>
                <a:lnTo>
                  <a:pt x="9825" y="217"/>
                </a:lnTo>
                <a:lnTo>
                  <a:pt x="9825" y="217"/>
                </a:lnTo>
                <a:lnTo>
                  <a:pt x="9799" y="292"/>
                </a:lnTo>
                <a:lnTo>
                  <a:pt x="9799" y="292"/>
                </a:lnTo>
                <a:lnTo>
                  <a:pt x="9799" y="288"/>
                </a:lnTo>
                <a:lnTo>
                  <a:pt x="9799" y="288"/>
                </a:lnTo>
                <a:lnTo>
                  <a:pt x="9799" y="276"/>
                </a:lnTo>
                <a:lnTo>
                  <a:pt x="9799" y="276"/>
                </a:lnTo>
                <a:lnTo>
                  <a:pt x="9752" y="58"/>
                </a:lnTo>
                <a:lnTo>
                  <a:pt x="9752" y="58"/>
                </a:lnTo>
                <a:lnTo>
                  <a:pt x="9753" y="84"/>
                </a:lnTo>
                <a:lnTo>
                  <a:pt x="9753" y="110"/>
                </a:lnTo>
                <a:lnTo>
                  <a:pt x="9753" y="138"/>
                </a:lnTo>
                <a:lnTo>
                  <a:pt x="9752" y="164"/>
                </a:lnTo>
                <a:lnTo>
                  <a:pt x="9749" y="190"/>
                </a:lnTo>
                <a:lnTo>
                  <a:pt x="9746" y="216"/>
                </a:lnTo>
                <a:lnTo>
                  <a:pt x="9739" y="268"/>
                </a:lnTo>
                <a:lnTo>
                  <a:pt x="9729" y="320"/>
                </a:lnTo>
                <a:lnTo>
                  <a:pt x="9719" y="372"/>
                </a:lnTo>
                <a:lnTo>
                  <a:pt x="9709" y="424"/>
                </a:lnTo>
                <a:lnTo>
                  <a:pt x="9700" y="477"/>
                </a:lnTo>
                <a:lnTo>
                  <a:pt x="9700" y="477"/>
                </a:lnTo>
                <a:lnTo>
                  <a:pt x="9696" y="501"/>
                </a:lnTo>
                <a:lnTo>
                  <a:pt x="9694" y="526"/>
                </a:lnTo>
                <a:lnTo>
                  <a:pt x="9690" y="575"/>
                </a:lnTo>
                <a:lnTo>
                  <a:pt x="9690" y="575"/>
                </a:lnTo>
                <a:lnTo>
                  <a:pt x="9690" y="575"/>
                </a:lnTo>
                <a:lnTo>
                  <a:pt x="9681" y="538"/>
                </a:lnTo>
                <a:lnTo>
                  <a:pt x="9668" y="500"/>
                </a:lnTo>
                <a:lnTo>
                  <a:pt x="9668" y="500"/>
                </a:lnTo>
                <a:lnTo>
                  <a:pt x="9664" y="487"/>
                </a:lnTo>
                <a:lnTo>
                  <a:pt x="9663" y="481"/>
                </a:lnTo>
                <a:lnTo>
                  <a:pt x="9663" y="475"/>
                </a:lnTo>
                <a:lnTo>
                  <a:pt x="9663" y="475"/>
                </a:lnTo>
                <a:lnTo>
                  <a:pt x="9662" y="473"/>
                </a:lnTo>
                <a:lnTo>
                  <a:pt x="9660" y="471"/>
                </a:lnTo>
                <a:lnTo>
                  <a:pt x="9660" y="471"/>
                </a:lnTo>
                <a:lnTo>
                  <a:pt x="9640" y="394"/>
                </a:lnTo>
                <a:lnTo>
                  <a:pt x="9640" y="394"/>
                </a:lnTo>
                <a:lnTo>
                  <a:pt x="9634" y="366"/>
                </a:lnTo>
                <a:lnTo>
                  <a:pt x="9630" y="339"/>
                </a:lnTo>
                <a:lnTo>
                  <a:pt x="9626" y="312"/>
                </a:lnTo>
                <a:lnTo>
                  <a:pt x="9624" y="284"/>
                </a:lnTo>
                <a:lnTo>
                  <a:pt x="9623" y="257"/>
                </a:lnTo>
                <a:lnTo>
                  <a:pt x="9624" y="230"/>
                </a:lnTo>
                <a:lnTo>
                  <a:pt x="9627" y="203"/>
                </a:lnTo>
                <a:lnTo>
                  <a:pt x="9633" y="175"/>
                </a:lnTo>
                <a:lnTo>
                  <a:pt x="9633" y="175"/>
                </a:lnTo>
                <a:lnTo>
                  <a:pt x="9617" y="225"/>
                </a:lnTo>
                <a:lnTo>
                  <a:pt x="9599" y="274"/>
                </a:lnTo>
                <a:lnTo>
                  <a:pt x="9585" y="324"/>
                </a:lnTo>
                <a:lnTo>
                  <a:pt x="9579" y="348"/>
                </a:lnTo>
                <a:lnTo>
                  <a:pt x="9573" y="373"/>
                </a:lnTo>
                <a:lnTo>
                  <a:pt x="9568" y="398"/>
                </a:lnTo>
                <a:lnTo>
                  <a:pt x="9566" y="423"/>
                </a:lnTo>
                <a:lnTo>
                  <a:pt x="9563" y="448"/>
                </a:lnTo>
                <a:lnTo>
                  <a:pt x="9562" y="473"/>
                </a:lnTo>
                <a:lnTo>
                  <a:pt x="9563" y="499"/>
                </a:lnTo>
                <a:lnTo>
                  <a:pt x="9566" y="524"/>
                </a:lnTo>
                <a:lnTo>
                  <a:pt x="9570" y="550"/>
                </a:lnTo>
                <a:lnTo>
                  <a:pt x="9576" y="575"/>
                </a:lnTo>
                <a:lnTo>
                  <a:pt x="9576" y="575"/>
                </a:lnTo>
                <a:lnTo>
                  <a:pt x="9576" y="575"/>
                </a:lnTo>
                <a:lnTo>
                  <a:pt x="9569" y="575"/>
                </a:lnTo>
                <a:lnTo>
                  <a:pt x="9569" y="575"/>
                </a:lnTo>
                <a:lnTo>
                  <a:pt x="9560" y="538"/>
                </a:lnTo>
                <a:lnTo>
                  <a:pt x="9547" y="500"/>
                </a:lnTo>
                <a:lnTo>
                  <a:pt x="9547" y="500"/>
                </a:lnTo>
                <a:lnTo>
                  <a:pt x="9543" y="487"/>
                </a:lnTo>
                <a:lnTo>
                  <a:pt x="9542" y="481"/>
                </a:lnTo>
                <a:lnTo>
                  <a:pt x="9542" y="475"/>
                </a:lnTo>
                <a:lnTo>
                  <a:pt x="9542" y="475"/>
                </a:lnTo>
                <a:lnTo>
                  <a:pt x="9541" y="473"/>
                </a:lnTo>
                <a:lnTo>
                  <a:pt x="9540" y="471"/>
                </a:lnTo>
                <a:lnTo>
                  <a:pt x="9537" y="467"/>
                </a:lnTo>
                <a:lnTo>
                  <a:pt x="9537" y="465"/>
                </a:lnTo>
                <a:lnTo>
                  <a:pt x="9537" y="465"/>
                </a:lnTo>
                <a:lnTo>
                  <a:pt x="9519" y="392"/>
                </a:lnTo>
                <a:lnTo>
                  <a:pt x="9512" y="357"/>
                </a:lnTo>
                <a:lnTo>
                  <a:pt x="9506" y="320"/>
                </a:lnTo>
                <a:lnTo>
                  <a:pt x="9503" y="284"/>
                </a:lnTo>
                <a:lnTo>
                  <a:pt x="9503" y="267"/>
                </a:lnTo>
                <a:lnTo>
                  <a:pt x="9503" y="248"/>
                </a:lnTo>
                <a:lnTo>
                  <a:pt x="9504" y="230"/>
                </a:lnTo>
                <a:lnTo>
                  <a:pt x="9505" y="212"/>
                </a:lnTo>
                <a:lnTo>
                  <a:pt x="9509" y="193"/>
                </a:lnTo>
                <a:lnTo>
                  <a:pt x="9513" y="175"/>
                </a:lnTo>
                <a:lnTo>
                  <a:pt x="9513" y="175"/>
                </a:lnTo>
                <a:lnTo>
                  <a:pt x="9496" y="223"/>
                </a:lnTo>
                <a:lnTo>
                  <a:pt x="9480" y="270"/>
                </a:lnTo>
                <a:lnTo>
                  <a:pt x="9466" y="316"/>
                </a:lnTo>
                <a:lnTo>
                  <a:pt x="9460" y="340"/>
                </a:lnTo>
                <a:lnTo>
                  <a:pt x="9454" y="364"/>
                </a:lnTo>
                <a:lnTo>
                  <a:pt x="9454" y="364"/>
                </a:lnTo>
                <a:lnTo>
                  <a:pt x="9423" y="251"/>
                </a:lnTo>
                <a:lnTo>
                  <a:pt x="9423" y="251"/>
                </a:lnTo>
                <a:lnTo>
                  <a:pt x="9424" y="271"/>
                </a:lnTo>
                <a:lnTo>
                  <a:pt x="9424" y="292"/>
                </a:lnTo>
                <a:lnTo>
                  <a:pt x="9424" y="312"/>
                </a:lnTo>
                <a:lnTo>
                  <a:pt x="9423" y="332"/>
                </a:lnTo>
                <a:lnTo>
                  <a:pt x="9417" y="372"/>
                </a:lnTo>
                <a:lnTo>
                  <a:pt x="9410" y="411"/>
                </a:lnTo>
                <a:lnTo>
                  <a:pt x="9410" y="411"/>
                </a:lnTo>
                <a:lnTo>
                  <a:pt x="9403" y="377"/>
                </a:lnTo>
                <a:lnTo>
                  <a:pt x="9397" y="341"/>
                </a:lnTo>
                <a:lnTo>
                  <a:pt x="9392" y="306"/>
                </a:lnTo>
                <a:lnTo>
                  <a:pt x="9389" y="271"/>
                </a:lnTo>
                <a:lnTo>
                  <a:pt x="9387" y="236"/>
                </a:lnTo>
                <a:lnTo>
                  <a:pt x="9388" y="202"/>
                </a:lnTo>
                <a:lnTo>
                  <a:pt x="9389" y="184"/>
                </a:lnTo>
                <a:lnTo>
                  <a:pt x="9391" y="166"/>
                </a:lnTo>
                <a:lnTo>
                  <a:pt x="9394" y="148"/>
                </a:lnTo>
                <a:lnTo>
                  <a:pt x="9397" y="130"/>
                </a:lnTo>
                <a:lnTo>
                  <a:pt x="9397" y="130"/>
                </a:lnTo>
                <a:lnTo>
                  <a:pt x="9379" y="190"/>
                </a:lnTo>
                <a:lnTo>
                  <a:pt x="9362" y="249"/>
                </a:lnTo>
                <a:lnTo>
                  <a:pt x="9353" y="280"/>
                </a:lnTo>
                <a:lnTo>
                  <a:pt x="9346" y="309"/>
                </a:lnTo>
                <a:lnTo>
                  <a:pt x="9340" y="339"/>
                </a:lnTo>
                <a:lnTo>
                  <a:pt x="9334" y="369"/>
                </a:lnTo>
                <a:lnTo>
                  <a:pt x="9334" y="369"/>
                </a:lnTo>
                <a:lnTo>
                  <a:pt x="9302" y="251"/>
                </a:lnTo>
                <a:lnTo>
                  <a:pt x="9302" y="251"/>
                </a:lnTo>
                <a:lnTo>
                  <a:pt x="9304" y="269"/>
                </a:lnTo>
                <a:lnTo>
                  <a:pt x="9304" y="287"/>
                </a:lnTo>
                <a:lnTo>
                  <a:pt x="9304" y="321"/>
                </a:lnTo>
                <a:lnTo>
                  <a:pt x="9300" y="357"/>
                </a:lnTo>
                <a:lnTo>
                  <a:pt x="9294" y="391"/>
                </a:lnTo>
                <a:lnTo>
                  <a:pt x="9287" y="426"/>
                </a:lnTo>
                <a:lnTo>
                  <a:pt x="9279" y="461"/>
                </a:lnTo>
                <a:lnTo>
                  <a:pt x="9262" y="531"/>
                </a:lnTo>
                <a:lnTo>
                  <a:pt x="9262" y="531"/>
                </a:lnTo>
                <a:lnTo>
                  <a:pt x="9253" y="491"/>
                </a:lnTo>
                <a:lnTo>
                  <a:pt x="9241" y="450"/>
                </a:lnTo>
                <a:lnTo>
                  <a:pt x="9241" y="450"/>
                </a:lnTo>
                <a:lnTo>
                  <a:pt x="9237" y="436"/>
                </a:lnTo>
                <a:lnTo>
                  <a:pt x="9236" y="429"/>
                </a:lnTo>
                <a:lnTo>
                  <a:pt x="9235" y="423"/>
                </a:lnTo>
                <a:lnTo>
                  <a:pt x="9235" y="423"/>
                </a:lnTo>
                <a:lnTo>
                  <a:pt x="9234" y="420"/>
                </a:lnTo>
                <a:lnTo>
                  <a:pt x="9234" y="420"/>
                </a:lnTo>
                <a:lnTo>
                  <a:pt x="9234" y="415"/>
                </a:lnTo>
                <a:lnTo>
                  <a:pt x="9234" y="415"/>
                </a:lnTo>
                <a:lnTo>
                  <a:pt x="9206" y="298"/>
                </a:lnTo>
                <a:lnTo>
                  <a:pt x="9206" y="298"/>
                </a:lnTo>
                <a:lnTo>
                  <a:pt x="9203" y="273"/>
                </a:lnTo>
                <a:lnTo>
                  <a:pt x="9199" y="247"/>
                </a:lnTo>
                <a:lnTo>
                  <a:pt x="9197" y="220"/>
                </a:lnTo>
                <a:lnTo>
                  <a:pt x="9196" y="196"/>
                </a:lnTo>
                <a:lnTo>
                  <a:pt x="9196" y="170"/>
                </a:lnTo>
                <a:lnTo>
                  <a:pt x="9198" y="143"/>
                </a:lnTo>
                <a:lnTo>
                  <a:pt x="9202" y="119"/>
                </a:lnTo>
                <a:lnTo>
                  <a:pt x="9206" y="92"/>
                </a:lnTo>
                <a:lnTo>
                  <a:pt x="9206" y="92"/>
                </a:lnTo>
                <a:lnTo>
                  <a:pt x="9188" y="146"/>
                </a:lnTo>
                <a:lnTo>
                  <a:pt x="9172" y="200"/>
                </a:lnTo>
                <a:lnTo>
                  <a:pt x="9158" y="254"/>
                </a:lnTo>
                <a:lnTo>
                  <a:pt x="9152" y="281"/>
                </a:lnTo>
                <a:lnTo>
                  <a:pt x="9146" y="308"/>
                </a:lnTo>
                <a:lnTo>
                  <a:pt x="9141" y="335"/>
                </a:lnTo>
                <a:lnTo>
                  <a:pt x="9137" y="363"/>
                </a:lnTo>
                <a:lnTo>
                  <a:pt x="9136" y="390"/>
                </a:lnTo>
                <a:lnTo>
                  <a:pt x="9135" y="418"/>
                </a:lnTo>
                <a:lnTo>
                  <a:pt x="9136" y="446"/>
                </a:lnTo>
                <a:lnTo>
                  <a:pt x="9139" y="473"/>
                </a:lnTo>
                <a:lnTo>
                  <a:pt x="9142" y="501"/>
                </a:lnTo>
                <a:lnTo>
                  <a:pt x="9148" y="530"/>
                </a:lnTo>
                <a:lnTo>
                  <a:pt x="9148" y="530"/>
                </a:lnTo>
                <a:lnTo>
                  <a:pt x="9145" y="546"/>
                </a:lnTo>
                <a:lnTo>
                  <a:pt x="9145" y="546"/>
                </a:lnTo>
                <a:lnTo>
                  <a:pt x="9140" y="523"/>
                </a:lnTo>
                <a:lnTo>
                  <a:pt x="9134" y="499"/>
                </a:lnTo>
                <a:lnTo>
                  <a:pt x="9127" y="474"/>
                </a:lnTo>
                <a:lnTo>
                  <a:pt x="9120" y="450"/>
                </a:lnTo>
                <a:lnTo>
                  <a:pt x="9120" y="450"/>
                </a:lnTo>
                <a:lnTo>
                  <a:pt x="9116" y="436"/>
                </a:lnTo>
                <a:lnTo>
                  <a:pt x="9115" y="429"/>
                </a:lnTo>
                <a:lnTo>
                  <a:pt x="9115" y="423"/>
                </a:lnTo>
                <a:lnTo>
                  <a:pt x="9115" y="423"/>
                </a:lnTo>
                <a:lnTo>
                  <a:pt x="9114" y="420"/>
                </a:lnTo>
                <a:lnTo>
                  <a:pt x="9111" y="417"/>
                </a:lnTo>
                <a:lnTo>
                  <a:pt x="9110" y="415"/>
                </a:lnTo>
                <a:lnTo>
                  <a:pt x="9109" y="411"/>
                </a:lnTo>
                <a:lnTo>
                  <a:pt x="9109" y="411"/>
                </a:lnTo>
                <a:lnTo>
                  <a:pt x="9092" y="332"/>
                </a:lnTo>
                <a:lnTo>
                  <a:pt x="9084" y="292"/>
                </a:lnTo>
                <a:lnTo>
                  <a:pt x="9079" y="252"/>
                </a:lnTo>
                <a:lnTo>
                  <a:pt x="9076" y="212"/>
                </a:lnTo>
                <a:lnTo>
                  <a:pt x="9075" y="192"/>
                </a:lnTo>
                <a:lnTo>
                  <a:pt x="9075" y="172"/>
                </a:lnTo>
                <a:lnTo>
                  <a:pt x="9076" y="152"/>
                </a:lnTo>
                <a:lnTo>
                  <a:pt x="9078" y="133"/>
                </a:lnTo>
                <a:lnTo>
                  <a:pt x="9082" y="113"/>
                </a:lnTo>
                <a:lnTo>
                  <a:pt x="9085" y="92"/>
                </a:lnTo>
                <a:lnTo>
                  <a:pt x="9085" y="92"/>
                </a:lnTo>
                <a:lnTo>
                  <a:pt x="9069" y="145"/>
                </a:lnTo>
                <a:lnTo>
                  <a:pt x="9053" y="196"/>
                </a:lnTo>
                <a:lnTo>
                  <a:pt x="9038" y="248"/>
                </a:lnTo>
                <a:lnTo>
                  <a:pt x="9032" y="274"/>
                </a:lnTo>
                <a:lnTo>
                  <a:pt x="9027" y="300"/>
                </a:lnTo>
                <a:lnTo>
                  <a:pt x="9027" y="300"/>
                </a:lnTo>
                <a:lnTo>
                  <a:pt x="8995" y="175"/>
                </a:lnTo>
                <a:lnTo>
                  <a:pt x="8995" y="175"/>
                </a:lnTo>
                <a:lnTo>
                  <a:pt x="8998" y="205"/>
                </a:lnTo>
                <a:lnTo>
                  <a:pt x="8998" y="234"/>
                </a:lnTo>
                <a:lnTo>
                  <a:pt x="8995" y="262"/>
                </a:lnTo>
                <a:lnTo>
                  <a:pt x="8993" y="290"/>
                </a:lnTo>
                <a:lnTo>
                  <a:pt x="8989" y="319"/>
                </a:lnTo>
                <a:lnTo>
                  <a:pt x="8985" y="347"/>
                </a:lnTo>
                <a:lnTo>
                  <a:pt x="8973" y="404"/>
                </a:lnTo>
                <a:lnTo>
                  <a:pt x="8973" y="404"/>
                </a:lnTo>
                <a:lnTo>
                  <a:pt x="8971" y="401"/>
                </a:lnTo>
                <a:lnTo>
                  <a:pt x="8971" y="401"/>
                </a:lnTo>
                <a:lnTo>
                  <a:pt x="8955" y="309"/>
                </a:lnTo>
                <a:lnTo>
                  <a:pt x="8948" y="263"/>
                </a:lnTo>
                <a:lnTo>
                  <a:pt x="8942" y="218"/>
                </a:lnTo>
                <a:lnTo>
                  <a:pt x="8938" y="172"/>
                </a:lnTo>
                <a:lnTo>
                  <a:pt x="8937" y="149"/>
                </a:lnTo>
                <a:lnTo>
                  <a:pt x="8938" y="126"/>
                </a:lnTo>
                <a:lnTo>
                  <a:pt x="8939" y="103"/>
                </a:lnTo>
                <a:lnTo>
                  <a:pt x="8941" y="81"/>
                </a:lnTo>
                <a:lnTo>
                  <a:pt x="8944" y="57"/>
                </a:lnTo>
                <a:lnTo>
                  <a:pt x="8949" y="34"/>
                </a:lnTo>
                <a:lnTo>
                  <a:pt x="8949" y="34"/>
                </a:lnTo>
                <a:lnTo>
                  <a:pt x="8934" y="88"/>
                </a:lnTo>
                <a:lnTo>
                  <a:pt x="8918" y="142"/>
                </a:lnTo>
                <a:lnTo>
                  <a:pt x="8905" y="196"/>
                </a:lnTo>
                <a:lnTo>
                  <a:pt x="8893" y="250"/>
                </a:lnTo>
                <a:lnTo>
                  <a:pt x="8893" y="250"/>
                </a:lnTo>
                <a:lnTo>
                  <a:pt x="8875" y="175"/>
                </a:lnTo>
                <a:lnTo>
                  <a:pt x="8875" y="175"/>
                </a:lnTo>
                <a:lnTo>
                  <a:pt x="8877" y="199"/>
                </a:lnTo>
                <a:lnTo>
                  <a:pt x="8877" y="222"/>
                </a:lnTo>
                <a:lnTo>
                  <a:pt x="8877" y="244"/>
                </a:lnTo>
                <a:lnTo>
                  <a:pt x="8874" y="268"/>
                </a:lnTo>
                <a:lnTo>
                  <a:pt x="8872" y="290"/>
                </a:lnTo>
                <a:lnTo>
                  <a:pt x="8869" y="313"/>
                </a:lnTo>
                <a:lnTo>
                  <a:pt x="8861" y="359"/>
                </a:lnTo>
                <a:lnTo>
                  <a:pt x="8853" y="404"/>
                </a:lnTo>
                <a:lnTo>
                  <a:pt x="8842" y="449"/>
                </a:lnTo>
                <a:lnTo>
                  <a:pt x="8832" y="495"/>
                </a:lnTo>
                <a:lnTo>
                  <a:pt x="8823" y="542"/>
                </a:lnTo>
                <a:lnTo>
                  <a:pt x="8823" y="542"/>
                </a:lnTo>
                <a:lnTo>
                  <a:pt x="8822" y="545"/>
                </a:lnTo>
                <a:lnTo>
                  <a:pt x="8822" y="545"/>
                </a:lnTo>
                <a:lnTo>
                  <a:pt x="8817" y="509"/>
                </a:lnTo>
                <a:lnTo>
                  <a:pt x="8810" y="471"/>
                </a:lnTo>
                <a:lnTo>
                  <a:pt x="8802" y="433"/>
                </a:lnTo>
                <a:lnTo>
                  <a:pt x="8791" y="396"/>
                </a:lnTo>
                <a:lnTo>
                  <a:pt x="8791" y="396"/>
                </a:lnTo>
                <a:lnTo>
                  <a:pt x="8791" y="395"/>
                </a:lnTo>
                <a:lnTo>
                  <a:pt x="8791" y="395"/>
                </a:lnTo>
                <a:lnTo>
                  <a:pt x="8786" y="367"/>
                </a:lnTo>
                <a:lnTo>
                  <a:pt x="8786" y="367"/>
                </a:lnTo>
                <a:lnTo>
                  <a:pt x="8786" y="365"/>
                </a:lnTo>
                <a:lnTo>
                  <a:pt x="8786" y="365"/>
                </a:lnTo>
                <a:lnTo>
                  <a:pt x="8785" y="362"/>
                </a:lnTo>
                <a:lnTo>
                  <a:pt x="8785" y="362"/>
                </a:lnTo>
                <a:lnTo>
                  <a:pt x="8785" y="360"/>
                </a:lnTo>
                <a:lnTo>
                  <a:pt x="8785" y="360"/>
                </a:lnTo>
                <a:lnTo>
                  <a:pt x="8785" y="348"/>
                </a:lnTo>
                <a:lnTo>
                  <a:pt x="8785" y="348"/>
                </a:lnTo>
                <a:lnTo>
                  <a:pt x="8753" y="204"/>
                </a:lnTo>
                <a:lnTo>
                  <a:pt x="8753" y="204"/>
                </a:lnTo>
                <a:lnTo>
                  <a:pt x="8751" y="178"/>
                </a:lnTo>
                <a:lnTo>
                  <a:pt x="8749" y="153"/>
                </a:lnTo>
                <a:lnTo>
                  <a:pt x="8746" y="128"/>
                </a:lnTo>
                <a:lnTo>
                  <a:pt x="8746" y="102"/>
                </a:lnTo>
                <a:lnTo>
                  <a:pt x="8747" y="77"/>
                </a:lnTo>
                <a:lnTo>
                  <a:pt x="8749" y="51"/>
                </a:lnTo>
                <a:lnTo>
                  <a:pt x="8752" y="25"/>
                </a:lnTo>
                <a:lnTo>
                  <a:pt x="8757" y="0"/>
                </a:lnTo>
                <a:lnTo>
                  <a:pt x="8757" y="0"/>
                </a:lnTo>
                <a:lnTo>
                  <a:pt x="8739" y="59"/>
                </a:lnTo>
                <a:lnTo>
                  <a:pt x="8724" y="117"/>
                </a:lnTo>
                <a:lnTo>
                  <a:pt x="8708" y="177"/>
                </a:lnTo>
                <a:lnTo>
                  <a:pt x="8702" y="207"/>
                </a:lnTo>
                <a:lnTo>
                  <a:pt x="8696" y="237"/>
                </a:lnTo>
                <a:lnTo>
                  <a:pt x="8693" y="267"/>
                </a:lnTo>
                <a:lnTo>
                  <a:pt x="8689" y="296"/>
                </a:lnTo>
                <a:lnTo>
                  <a:pt x="8687" y="327"/>
                </a:lnTo>
                <a:lnTo>
                  <a:pt x="8686" y="357"/>
                </a:lnTo>
                <a:lnTo>
                  <a:pt x="8687" y="388"/>
                </a:lnTo>
                <a:lnTo>
                  <a:pt x="8689" y="417"/>
                </a:lnTo>
                <a:lnTo>
                  <a:pt x="8693" y="448"/>
                </a:lnTo>
                <a:lnTo>
                  <a:pt x="8699" y="479"/>
                </a:lnTo>
                <a:lnTo>
                  <a:pt x="8699" y="479"/>
                </a:lnTo>
                <a:lnTo>
                  <a:pt x="8695" y="498"/>
                </a:lnTo>
                <a:lnTo>
                  <a:pt x="8695" y="498"/>
                </a:lnTo>
                <a:lnTo>
                  <a:pt x="8689" y="472"/>
                </a:lnTo>
                <a:lnTo>
                  <a:pt x="8684" y="447"/>
                </a:lnTo>
                <a:lnTo>
                  <a:pt x="8677" y="421"/>
                </a:lnTo>
                <a:lnTo>
                  <a:pt x="8670" y="396"/>
                </a:lnTo>
                <a:lnTo>
                  <a:pt x="8670" y="396"/>
                </a:lnTo>
                <a:lnTo>
                  <a:pt x="8667" y="380"/>
                </a:lnTo>
                <a:lnTo>
                  <a:pt x="8665" y="372"/>
                </a:lnTo>
                <a:lnTo>
                  <a:pt x="8665" y="365"/>
                </a:lnTo>
                <a:lnTo>
                  <a:pt x="8665" y="365"/>
                </a:lnTo>
                <a:lnTo>
                  <a:pt x="8664" y="362"/>
                </a:lnTo>
                <a:lnTo>
                  <a:pt x="8663" y="358"/>
                </a:lnTo>
                <a:lnTo>
                  <a:pt x="8661" y="356"/>
                </a:lnTo>
                <a:lnTo>
                  <a:pt x="8660" y="352"/>
                </a:lnTo>
                <a:lnTo>
                  <a:pt x="8660" y="352"/>
                </a:lnTo>
                <a:lnTo>
                  <a:pt x="8643" y="264"/>
                </a:lnTo>
                <a:lnTo>
                  <a:pt x="8636" y="220"/>
                </a:lnTo>
                <a:lnTo>
                  <a:pt x="8630" y="177"/>
                </a:lnTo>
                <a:lnTo>
                  <a:pt x="8626" y="132"/>
                </a:lnTo>
                <a:lnTo>
                  <a:pt x="8625" y="110"/>
                </a:lnTo>
                <a:lnTo>
                  <a:pt x="8626" y="88"/>
                </a:lnTo>
                <a:lnTo>
                  <a:pt x="8626" y="66"/>
                </a:lnTo>
                <a:lnTo>
                  <a:pt x="8629" y="44"/>
                </a:lnTo>
                <a:lnTo>
                  <a:pt x="8632" y="21"/>
                </a:lnTo>
                <a:lnTo>
                  <a:pt x="8637" y="0"/>
                </a:lnTo>
                <a:lnTo>
                  <a:pt x="8637" y="0"/>
                </a:lnTo>
                <a:lnTo>
                  <a:pt x="8619" y="57"/>
                </a:lnTo>
                <a:lnTo>
                  <a:pt x="8604" y="114"/>
                </a:lnTo>
                <a:lnTo>
                  <a:pt x="8590" y="172"/>
                </a:lnTo>
                <a:lnTo>
                  <a:pt x="8582" y="200"/>
                </a:lnTo>
                <a:lnTo>
                  <a:pt x="8578" y="230"/>
                </a:lnTo>
                <a:lnTo>
                  <a:pt x="8578" y="230"/>
                </a:lnTo>
                <a:lnTo>
                  <a:pt x="8546" y="92"/>
                </a:lnTo>
                <a:lnTo>
                  <a:pt x="8546" y="92"/>
                </a:lnTo>
                <a:lnTo>
                  <a:pt x="8548" y="121"/>
                </a:lnTo>
                <a:lnTo>
                  <a:pt x="8548" y="149"/>
                </a:lnTo>
                <a:lnTo>
                  <a:pt x="8547" y="179"/>
                </a:lnTo>
                <a:lnTo>
                  <a:pt x="8545" y="207"/>
                </a:lnTo>
                <a:lnTo>
                  <a:pt x="8541" y="236"/>
                </a:lnTo>
                <a:lnTo>
                  <a:pt x="8537" y="264"/>
                </a:lnTo>
                <a:lnTo>
                  <a:pt x="8528" y="322"/>
                </a:lnTo>
                <a:lnTo>
                  <a:pt x="8528" y="322"/>
                </a:lnTo>
                <a:lnTo>
                  <a:pt x="8528" y="296"/>
                </a:lnTo>
                <a:lnTo>
                  <a:pt x="8529" y="270"/>
                </a:lnTo>
                <a:lnTo>
                  <a:pt x="8533" y="243"/>
                </a:lnTo>
                <a:lnTo>
                  <a:pt x="8539" y="217"/>
                </a:lnTo>
                <a:lnTo>
                  <a:pt x="8539" y="217"/>
                </a:lnTo>
                <a:lnTo>
                  <a:pt x="8523" y="260"/>
                </a:lnTo>
                <a:lnTo>
                  <a:pt x="8509" y="302"/>
                </a:lnTo>
                <a:lnTo>
                  <a:pt x="8496" y="345"/>
                </a:lnTo>
                <a:lnTo>
                  <a:pt x="8485" y="388"/>
                </a:lnTo>
                <a:lnTo>
                  <a:pt x="8485" y="388"/>
                </a:lnTo>
                <a:lnTo>
                  <a:pt x="8479" y="351"/>
                </a:lnTo>
                <a:lnTo>
                  <a:pt x="8472" y="314"/>
                </a:lnTo>
                <a:lnTo>
                  <a:pt x="8472" y="314"/>
                </a:lnTo>
                <a:lnTo>
                  <a:pt x="8472" y="301"/>
                </a:lnTo>
                <a:lnTo>
                  <a:pt x="8472" y="301"/>
                </a:lnTo>
                <a:lnTo>
                  <a:pt x="8426" y="92"/>
                </a:lnTo>
                <a:lnTo>
                  <a:pt x="8426" y="92"/>
                </a:lnTo>
                <a:lnTo>
                  <a:pt x="8427" y="113"/>
                </a:lnTo>
                <a:lnTo>
                  <a:pt x="8427" y="134"/>
                </a:lnTo>
                <a:lnTo>
                  <a:pt x="8426" y="174"/>
                </a:lnTo>
                <a:lnTo>
                  <a:pt x="8424" y="216"/>
                </a:lnTo>
                <a:lnTo>
                  <a:pt x="8418" y="256"/>
                </a:lnTo>
                <a:lnTo>
                  <a:pt x="8412" y="298"/>
                </a:lnTo>
                <a:lnTo>
                  <a:pt x="8405" y="339"/>
                </a:lnTo>
                <a:lnTo>
                  <a:pt x="8388" y="421"/>
                </a:lnTo>
                <a:lnTo>
                  <a:pt x="8388" y="421"/>
                </a:lnTo>
                <a:lnTo>
                  <a:pt x="8382" y="378"/>
                </a:lnTo>
                <a:lnTo>
                  <a:pt x="8375" y="334"/>
                </a:lnTo>
                <a:lnTo>
                  <a:pt x="8375" y="334"/>
                </a:lnTo>
                <a:lnTo>
                  <a:pt x="8375" y="321"/>
                </a:lnTo>
                <a:lnTo>
                  <a:pt x="8375" y="321"/>
                </a:lnTo>
                <a:lnTo>
                  <a:pt x="8345" y="181"/>
                </a:lnTo>
                <a:lnTo>
                  <a:pt x="8345" y="181"/>
                </a:lnTo>
                <a:lnTo>
                  <a:pt x="8346" y="175"/>
                </a:lnTo>
                <a:lnTo>
                  <a:pt x="8346" y="175"/>
                </a:lnTo>
                <a:lnTo>
                  <a:pt x="8345" y="180"/>
                </a:lnTo>
                <a:lnTo>
                  <a:pt x="8345" y="180"/>
                </a:lnTo>
                <a:lnTo>
                  <a:pt x="8328" y="95"/>
                </a:lnTo>
                <a:lnTo>
                  <a:pt x="8328" y="95"/>
                </a:lnTo>
                <a:lnTo>
                  <a:pt x="8329" y="132"/>
                </a:lnTo>
                <a:lnTo>
                  <a:pt x="8329" y="168"/>
                </a:lnTo>
                <a:lnTo>
                  <a:pt x="8328" y="204"/>
                </a:lnTo>
                <a:lnTo>
                  <a:pt x="8324" y="241"/>
                </a:lnTo>
                <a:lnTo>
                  <a:pt x="8324" y="241"/>
                </a:lnTo>
                <a:lnTo>
                  <a:pt x="8312" y="274"/>
                </a:lnTo>
                <a:lnTo>
                  <a:pt x="8303" y="308"/>
                </a:lnTo>
                <a:lnTo>
                  <a:pt x="8293" y="341"/>
                </a:lnTo>
                <a:lnTo>
                  <a:pt x="8286" y="376"/>
                </a:lnTo>
                <a:lnTo>
                  <a:pt x="8280" y="410"/>
                </a:lnTo>
                <a:lnTo>
                  <a:pt x="8277" y="445"/>
                </a:lnTo>
                <a:lnTo>
                  <a:pt x="8275" y="479"/>
                </a:lnTo>
                <a:lnTo>
                  <a:pt x="8277" y="497"/>
                </a:lnTo>
                <a:lnTo>
                  <a:pt x="8278" y="513"/>
                </a:lnTo>
                <a:lnTo>
                  <a:pt x="8278" y="513"/>
                </a:lnTo>
                <a:lnTo>
                  <a:pt x="8275" y="530"/>
                </a:lnTo>
                <a:lnTo>
                  <a:pt x="8275" y="530"/>
                </a:lnTo>
                <a:lnTo>
                  <a:pt x="8274" y="541"/>
                </a:lnTo>
                <a:lnTo>
                  <a:pt x="8274" y="541"/>
                </a:lnTo>
                <a:lnTo>
                  <a:pt x="8267" y="520"/>
                </a:lnTo>
                <a:lnTo>
                  <a:pt x="8260" y="500"/>
                </a:lnTo>
                <a:lnTo>
                  <a:pt x="8260" y="500"/>
                </a:lnTo>
                <a:lnTo>
                  <a:pt x="8256" y="487"/>
                </a:lnTo>
                <a:lnTo>
                  <a:pt x="8255" y="481"/>
                </a:lnTo>
                <a:lnTo>
                  <a:pt x="8255" y="475"/>
                </a:lnTo>
                <a:lnTo>
                  <a:pt x="8255" y="475"/>
                </a:lnTo>
                <a:lnTo>
                  <a:pt x="8254" y="473"/>
                </a:lnTo>
                <a:lnTo>
                  <a:pt x="8253" y="471"/>
                </a:lnTo>
                <a:lnTo>
                  <a:pt x="8250" y="467"/>
                </a:lnTo>
                <a:lnTo>
                  <a:pt x="8250" y="465"/>
                </a:lnTo>
                <a:lnTo>
                  <a:pt x="8250" y="465"/>
                </a:lnTo>
                <a:lnTo>
                  <a:pt x="8233" y="392"/>
                </a:lnTo>
                <a:lnTo>
                  <a:pt x="8226" y="357"/>
                </a:lnTo>
                <a:lnTo>
                  <a:pt x="8220" y="320"/>
                </a:lnTo>
                <a:lnTo>
                  <a:pt x="8216" y="284"/>
                </a:lnTo>
                <a:lnTo>
                  <a:pt x="8216" y="267"/>
                </a:lnTo>
                <a:lnTo>
                  <a:pt x="8216" y="248"/>
                </a:lnTo>
                <a:lnTo>
                  <a:pt x="8217" y="230"/>
                </a:lnTo>
                <a:lnTo>
                  <a:pt x="8218" y="212"/>
                </a:lnTo>
                <a:lnTo>
                  <a:pt x="8222" y="193"/>
                </a:lnTo>
                <a:lnTo>
                  <a:pt x="8227" y="175"/>
                </a:lnTo>
                <a:lnTo>
                  <a:pt x="8227" y="175"/>
                </a:lnTo>
                <a:lnTo>
                  <a:pt x="8204" y="236"/>
                </a:lnTo>
                <a:lnTo>
                  <a:pt x="8195" y="267"/>
                </a:lnTo>
                <a:lnTo>
                  <a:pt x="8185" y="296"/>
                </a:lnTo>
                <a:lnTo>
                  <a:pt x="8185" y="296"/>
                </a:lnTo>
                <a:lnTo>
                  <a:pt x="8183" y="288"/>
                </a:lnTo>
                <a:lnTo>
                  <a:pt x="8183" y="288"/>
                </a:lnTo>
                <a:lnTo>
                  <a:pt x="8183" y="276"/>
                </a:lnTo>
                <a:lnTo>
                  <a:pt x="8183" y="276"/>
                </a:lnTo>
                <a:lnTo>
                  <a:pt x="8137" y="58"/>
                </a:lnTo>
                <a:lnTo>
                  <a:pt x="8137" y="58"/>
                </a:lnTo>
                <a:lnTo>
                  <a:pt x="8138" y="82"/>
                </a:lnTo>
                <a:lnTo>
                  <a:pt x="8138" y="104"/>
                </a:lnTo>
                <a:lnTo>
                  <a:pt x="8138" y="128"/>
                </a:lnTo>
                <a:lnTo>
                  <a:pt x="8137" y="152"/>
                </a:lnTo>
                <a:lnTo>
                  <a:pt x="8133" y="198"/>
                </a:lnTo>
                <a:lnTo>
                  <a:pt x="8127" y="244"/>
                </a:lnTo>
                <a:lnTo>
                  <a:pt x="8119" y="290"/>
                </a:lnTo>
                <a:lnTo>
                  <a:pt x="8110" y="337"/>
                </a:lnTo>
                <a:lnTo>
                  <a:pt x="8093" y="429"/>
                </a:lnTo>
                <a:lnTo>
                  <a:pt x="8093" y="429"/>
                </a:lnTo>
                <a:lnTo>
                  <a:pt x="8088" y="403"/>
                </a:lnTo>
                <a:lnTo>
                  <a:pt x="8083" y="376"/>
                </a:lnTo>
                <a:lnTo>
                  <a:pt x="8080" y="350"/>
                </a:lnTo>
                <a:lnTo>
                  <a:pt x="8078" y="324"/>
                </a:lnTo>
                <a:lnTo>
                  <a:pt x="8078" y="296"/>
                </a:lnTo>
                <a:lnTo>
                  <a:pt x="8080" y="270"/>
                </a:lnTo>
                <a:lnTo>
                  <a:pt x="8083" y="244"/>
                </a:lnTo>
                <a:lnTo>
                  <a:pt x="8089" y="217"/>
                </a:lnTo>
                <a:lnTo>
                  <a:pt x="8089" y="217"/>
                </a:lnTo>
                <a:lnTo>
                  <a:pt x="8063" y="292"/>
                </a:lnTo>
                <a:lnTo>
                  <a:pt x="8063" y="292"/>
                </a:lnTo>
                <a:lnTo>
                  <a:pt x="8063" y="288"/>
                </a:lnTo>
                <a:lnTo>
                  <a:pt x="8063" y="288"/>
                </a:lnTo>
                <a:lnTo>
                  <a:pt x="8063" y="276"/>
                </a:lnTo>
                <a:lnTo>
                  <a:pt x="8063" y="276"/>
                </a:lnTo>
                <a:lnTo>
                  <a:pt x="8016" y="58"/>
                </a:lnTo>
                <a:lnTo>
                  <a:pt x="8016" y="58"/>
                </a:lnTo>
                <a:lnTo>
                  <a:pt x="8017" y="84"/>
                </a:lnTo>
                <a:lnTo>
                  <a:pt x="8017" y="110"/>
                </a:lnTo>
                <a:lnTo>
                  <a:pt x="8017" y="138"/>
                </a:lnTo>
                <a:lnTo>
                  <a:pt x="8016" y="164"/>
                </a:lnTo>
                <a:lnTo>
                  <a:pt x="8013" y="190"/>
                </a:lnTo>
                <a:lnTo>
                  <a:pt x="8010" y="216"/>
                </a:lnTo>
                <a:lnTo>
                  <a:pt x="8003" y="268"/>
                </a:lnTo>
                <a:lnTo>
                  <a:pt x="7993" y="320"/>
                </a:lnTo>
                <a:lnTo>
                  <a:pt x="7982" y="372"/>
                </a:lnTo>
                <a:lnTo>
                  <a:pt x="7973" y="424"/>
                </a:lnTo>
                <a:lnTo>
                  <a:pt x="7963" y="477"/>
                </a:lnTo>
                <a:lnTo>
                  <a:pt x="7963" y="477"/>
                </a:lnTo>
                <a:lnTo>
                  <a:pt x="7960" y="501"/>
                </a:lnTo>
                <a:lnTo>
                  <a:pt x="7958" y="526"/>
                </a:lnTo>
                <a:lnTo>
                  <a:pt x="7954" y="575"/>
                </a:lnTo>
                <a:lnTo>
                  <a:pt x="7954" y="575"/>
                </a:lnTo>
                <a:lnTo>
                  <a:pt x="7954" y="575"/>
                </a:lnTo>
                <a:lnTo>
                  <a:pt x="7944" y="538"/>
                </a:lnTo>
                <a:lnTo>
                  <a:pt x="7931" y="500"/>
                </a:lnTo>
                <a:lnTo>
                  <a:pt x="7931" y="500"/>
                </a:lnTo>
                <a:lnTo>
                  <a:pt x="7928" y="487"/>
                </a:lnTo>
                <a:lnTo>
                  <a:pt x="7927" y="481"/>
                </a:lnTo>
                <a:lnTo>
                  <a:pt x="7927" y="475"/>
                </a:lnTo>
                <a:lnTo>
                  <a:pt x="7927" y="475"/>
                </a:lnTo>
                <a:lnTo>
                  <a:pt x="7925" y="473"/>
                </a:lnTo>
                <a:lnTo>
                  <a:pt x="7924" y="471"/>
                </a:lnTo>
                <a:lnTo>
                  <a:pt x="7924" y="471"/>
                </a:lnTo>
                <a:lnTo>
                  <a:pt x="7904" y="394"/>
                </a:lnTo>
                <a:lnTo>
                  <a:pt x="7904" y="394"/>
                </a:lnTo>
                <a:lnTo>
                  <a:pt x="7898" y="366"/>
                </a:lnTo>
                <a:lnTo>
                  <a:pt x="7893" y="339"/>
                </a:lnTo>
                <a:lnTo>
                  <a:pt x="7890" y="312"/>
                </a:lnTo>
                <a:lnTo>
                  <a:pt x="7888" y="284"/>
                </a:lnTo>
                <a:lnTo>
                  <a:pt x="7886" y="257"/>
                </a:lnTo>
                <a:lnTo>
                  <a:pt x="7888" y="230"/>
                </a:lnTo>
                <a:lnTo>
                  <a:pt x="7891" y="203"/>
                </a:lnTo>
                <a:lnTo>
                  <a:pt x="7898" y="175"/>
                </a:lnTo>
                <a:lnTo>
                  <a:pt x="7898" y="175"/>
                </a:lnTo>
                <a:lnTo>
                  <a:pt x="7880" y="225"/>
                </a:lnTo>
                <a:lnTo>
                  <a:pt x="7863" y="274"/>
                </a:lnTo>
                <a:lnTo>
                  <a:pt x="7848" y="324"/>
                </a:lnTo>
                <a:lnTo>
                  <a:pt x="7842" y="348"/>
                </a:lnTo>
                <a:lnTo>
                  <a:pt x="7837" y="373"/>
                </a:lnTo>
                <a:lnTo>
                  <a:pt x="7832" y="398"/>
                </a:lnTo>
                <a:lnTo>
                  <a:pt x="7829" y="423"/>
                </a:lnTo>
                <a:lnTo>
                  <a:pt x="7827" y="448"/>
                </a:lnTo>
                <a:lnTo>
                  <a:pt x="7826" y="473"/>
                </a:lnTo>
                <a:lnTo>
                  <a:pt x="7827" y="499"/>
                </a:lnTo>
                <a:lnTo>
                  <a:pt x="7829" y="524"/>
                </a:lnTo>
                <a:lnTo>
                  <a:pt x="7834" y="550"/>
                </a:lnTo>
                <a:lnTo>
                  <a:pt x="7840" y="575"/>
                </a:lnTo>
                <a:lnTo>
                  <a:pt x="7840" y="575"/>
                </a:lnTo>
                <a:lnTo>
                  <a:pt x="7840" y="575"/>
                </a:lnTo>
                <a:lnTo>
                  <a:pt x="7833" y="575"/>
                </a:lnTo>
                <a:lnTo>
                  <a:pt x="7833" y="575"/>
                </a:lnTo>
                <a:lnTo>
                  <a:pt x="7823" y="538"/>
                </a:lnTo>
                <a:lnTo>
                  <a:pt x="7812" y="500"/>
                </a:lnTo>
                <a:lnTo>
                  <a:pt x="7812" y="500"/>
                </a:lnTo>
                <a:lnTo>
                  <a:pt x="7808" y="487"/>
                </a:lnTo>
                <a:lnTo>
                  <a:pt x="7807" y="481"/>
                </a:lnTo>
                <a:lnTo>
                  <a:pt x="7806" y="475"/>
                </a:lnTo>
                <a:lnTo>
                  <a:pt x="7806" y="475"/>
                </a:lnTo>
                <a:lnTo>
                  <a:pt x="7805" y="473"/>
                </a:lnTo>
                <a:lnTo>
                  <a:pt x="7803" y="471"/>
                </a:lnTo>
                <a:lnTo>
                  <a:pt x="7801" y="467"/>
                </a:lnTo>
                <a:lnTo>
                  <a:pt x="7801" y="465"/>
                </a:lnTo>
                <a:lnTo>
                  <a:pt x="7801" y="465"/>
                </a:lnTo>
                <a:lnTo>
                  <a:pt x="7783" y="392"/>
                </a:lnTo>
                <a:lnTo>
                  <a:pt x="7776" y="357"/>
                </a:lnTo>
                <a:lnTo>
                  <a:pt x="7770" y="320"/>
                </a:lnTo>
                <a:lnTo>
                  <a:pt x="7767" y="284"/>
                </a:lnTo>
                <a:lnTo>
                  <a:pt x="7767" y="267"/>
                </a:lnTo>
                <a:lnTo>
                  <a:pt x="7767" y="248"/>
                </a:lnTo>
                <a:lnTo>
                  <a:pt x="7768" y="230"/>
                </a:lnTo>
                <a:lnTo>
                  <a:pt x="7770" y="212"/>
                </a:lnTo>
                <a:lnTo>
                  <a:pt x="7773" y="193"/>
                </a:lnTo>
                <a:lnTo>
                  <a:pt x="7777" y="175"/>
                </a:lnTo>
                <a:lnTo>
                  <a:pt x="7777" y="175"/>
                </a:lnTo>
                <a:lnTo>
                  <a:pt x="7761" y="223"/>
                </a:lnTo>
                <a:lnTo>
                  <a:pt x="7744" y="270"/>
                </a:lnTo>
                <a:lnTo>
                  <a:pt x="7730" y="316"/>
                </a:lnTo>
                <a:lnTo>
                  <a:pt x="7724" y="340"/>
                </a:lnTo>
                <a:lnTo>
                  <a:pt x="7718" y="364"/>
                </a:lnTo>
                <a:lnTo>
                  <a:pt x="7718" y="364"/>
                </a:lnTo>
                <a:lnTo>
                  <a:pt x="7687" y="251"/>
                </a:lnTo>
                <a:lnTo>
                  <a:pt x="7687" y="251"/>
                </a:lnTo>
                <a:lnTo>
                  <a:pt x="7688" y="271"/>
                </a:lnTo>
                <a:lnTo>
                  <a:pt x="7688" y="292"/>
                </a:lnTo>
                <a:lnTo>
                  <a:pt x="7688" y="312"/>
                </a:lnTo>
                <a:lnTo>
                  <a:pt x="7687" y="332"/>
                </a:lnTo>
                <a:lnTo>
                  <a:pt x="7681" y="372"/>
                </a:lnTo>
                <a:lnTo>
                  <a:pt x="7674" y="411"/>
                </a:lnTo>
                <a:lnTo>
                  <a:pt x="7674" y="411"/>
                </a:lnTo>
                <a:lnTo>
                  <a:pt x="7667" y="377"/>
                </a:lnTo>
                <a:lnTo>
                  <a:pt x="7661" y="341"/>
                </a:lnTo>
                <a:lnTo>
                  <a:pt x="7656" y="306"/>
                </a:lnTo>
                <a:lnTo>
                  <a:pt x="7653" y="271"/>
                </a:lnTo>
                <a:lnTo>
                  <a:pt x="7650" y="236"/>
                </a:lnTo>
                <a:lnTo>
                  <a:pt x="7652" y="202"/>
                </a:lnTo>
                <a:lnTo>
                  <a:pt x="7653" y="184"/>
                </a:lnTo>
                <a:lnTo>
                  <a:pt x="7655" y="166"/>
                </a:lnTo>
                <a:lnTo>
                  <a:pt x="7657" y="148"/>
                </a:lnTo>
                <a:lnTo>
                  <a:pt x="7662" y="130"/>
                </a:lnTo>
                <a:lnTo>
                  <a:pt x="7662" y="130"/>
                </a:lnTo>
                <a:lnTo>
                  <a:pt x="7643" y="190"/>
                </a:lnTo>
                <a:lnTo>
                  <a:pt x="7625" y="249"/>
                </a:lnTo>
                <a:lnTo>
                  <a:pt x="7617" y="280"/>
                </a:lnTo>
                <a:lnTo>
                  <a:pt x="7610" y="309"/>
                </a:lnTo>
                <a:lnTo>
                  <a:pt x="7604" y="339"/>
                </a:lnTo>
                <a:lnTo>
                  <a:pt x="7598" y="369"/>
                </a:lnTo>
                <a:lnTo>
                  <a:pt x="7598" y="369"/>
                </a:lnTo>
                <a:lnTo>
                  <a:pt x="7566" y="251"/>
                </a:lnTo>
                <a:lnTo>
                  <a:pt x="7566" y="251"/>
                </a:lnTo>
                <a:lnTo>
                  <a:pt x="7567" y="269"/>
                </a:lnTo>
                <a:lnTo>
                  <a:pt x="7569" y="287"/>
                </a:lnTo>
                <a:lnTo>
                  <a:pt x="7567" y="321"/>
                </a:lnTo>
                <a:lnTo>
                  <a:pt x="7564" y="357"/>
                </a:lnTo>
                <a:lnTo>
                  <a:pt x="7558" y="391"/>
                </a:lnTo>
                <a:lnTo>
                  <a:pt x="7551" y="426"/>
                </a:lnTo>
                <a:lnTo>
                  <a:pt x="7542" y="461"/>
                </a:lnTo>
                <a:lnTo>
                  <a:pt x="7526" y="531"/>
                </a:lnTo>
                <a:lnTo>
                  <a:pt x="7526" y="531"/>
                </a:lnTo>
                <a:lnTo>
                  <a:pt x="7516" y="491"/>
                </a:lnTo>
                <a:lnTo>
                  <a:pt x="7504" y="450"/>
                </a:lnTo>
                <a:lnTo>
                  <a:pt x="7504" y="450"/>
                </a:lnTo>
                <a:lnTo>
                  <a:pt x="7501" y="436"/>
                </a:lnTo>
                <a:lnTo>
                  <a:pt x="7500" y="429"/>
                </a:lnTo>
                <a:lnTo>
                  <a:pt x="7499" y="423"/>
                </a:lnTo>
                <a:lnTo>
                  <a:pt x="7499" y="423"/>
                </a:lnTo>
                <a:lnTo>
                  <a:pt x="7499" y="420"/>
                </a:lnTo>
                <a:lnTo>
                  <a:pt x="7499" y="420"/>
                </a:lnTo>
                <a:lnTo>
                  <a:pt x="7499" y="415"/>
                </a:lnTo>
                <a:lnTo>
                  <a:pt x="7499" y="415"/>
                </a:lnTo>
                <a:lnTo>
                  <a:pt x="7470" y="298"/>
                </a:lnTo>
                <a:lnTo>
                  <a:pt x="7470" y="298"/>
                </a:lnTo>
                <a:lnTo>
                  <a:pt x="7467" y="273"/>
                </a:lnTo>
                <a:lnTo>
                  <a:pt x="7463" y="247"/>
                </a:lnTo>
                <a:lnTo>
                  <a:pt x="7461" y="220"/>
                </a:lnTo>
                <a:lnTo>
                  <a:pt x="7459" y="196"/>
                </a:lnTo>
                <a:lnTo>
                  <a:pt x="7459" y="170"/>
                </a:lnTo>
                <a:lnTo>
                  <a:pt x="7462" y="143"/>
                </a:lnTo>
                <a:lnTo>
                  <a:pt x="7465" y="119"/>
                </a:lnTo>
                <a:lnTo>
                  <a:pt x="7470" y="92"/>
                </a:lnTo>
                <a:lnTo>
                  <a:pt x="7470" y="92"/>
                </a:lnTo>
                <a:lnTo>
                  <a:pt x="7452" y="146"/>
                </a:lnTo>
                <a:lnTo>
                  <a:pt x="7436" y="200"/>
                </a:lnTo>
                <a:lnTo>
                  <a:pt x="7421" y="254"/>
                </a:lnTo>
                <a:lnTo>
                  <a:pt x="7416" y="281"/>
                </a:lnTo>
                <a:lnTo>
                  <a:pt x="7410" y="308"/>
                </a:lnTo>
                <a:lnTo>
                  <a:pt x="7405" y="335"/>
                </a:lnTo>
                <a:lnTo>
                  <a:pt x="7402" y="363"/>
                </a:lnTo>
                <a:lnTo>
                  <a:pt x="7400" y="390"/>
                </a:lnTo>
                <a:lnTo>
                  <a:pt x="7399" y="418"/>
                </a:lnTo>
                <a:lnTo>
                  <a:pt x="7400" y="446"/>
                </a:lnTo>
                <a:lnTo>
                  <a:pt x="7402" y="473"/>
                </a:lnTo>
                <a:lnTo>
                  <a:pt x="7406" y="501"/>
                </a:lnTo>
                <a:lnTo>
                  <a:pt x="7412" y="530"/>
                </a:lnTo>
                <a:lnTo>
                  <a:pt x="7412" y="530"/>
                </a:lnTo>
                <a:lnTo>
                  <a:pt x="7408" y="546"/>
                </a:lnTo>
                <a:lnTo>
                  <a:pt x="7408" y="546"/>
                </a:lnTo>
                <a:lnTo>
                  <a:pt x="7404" y="523"/>
                </a:lnTo>
                <a:lnTo>
                  <a:pt x="7398" y="499"/>
                </a:lnTo>
                <a:lnTo>
                  <a:pt x="7392" y="474"/>
                </a:lnTo>
                <a:lnTo>
                  <a:pt x="7384" y="450"/>
                </a:lnTo>
                <a:lnTo>
                  <a:pt x="7384" y="450"/>
                </a:lnTo>
                <a:lnTo>
                  <a:pt x="7380" y="436"/>
                </a:lnTo>
                <a:lnTo>
                  <a:pt x="7379" y="429"/>
                </a:lnTo>
                <a:lnTo>
                  <a:pt x="7379" y="423"/>
                </a:lnTo>
                <a:lnTo>
                  <a:pt x="7379" y="423"/>
                </a:lnTo>
                <a:lnTo>
                  <a:pt x="7378" y="420"/>
                </a:lnTo>
                <a:lnTo>
                  <a:pt x="7376" y="417"/>
                </a:lnTo>
                <a:lnTo>
                  <a:pt x="7374" y="415"/>
                </a:lnTo>
                <a:lnTo>
                  <a:pt x="7373" y="411"/>
                </a:lnTo>
                <a:lnTo>
                  <a:pt x="7373" y="411"/>
                </a:lnTo>
                <a:lnTo>
                  <a:pt x="7356" y="332"/>
                </a:lnTo>
                <a:lnTo>
                  <a:pt x="7349" y="292"/>
                </a:lnTo>
                <a:lnTo>
                  <a:pt x="7343" y="252"/>
                </a:lnTo>
                <a:lnTo>
                  <a:pt x="7340" y="212"/>
                </a:lnTo>
                <a:lnTo>
                  <a:pt x="7338" y="192"/>
                </a:lnTo>
                <a:lnTo>
                  <a:pt x="7338" y="172"/>
                </a:lnTo>
                <a:lnTo>
                  <a:pt x="7340" y="152"/>
                </a:lnTo>
                <a:lnTo>
                  <a:pt x="7342" y="133"/>
                </a:lnTo>
                <a:lnTo>
                  <a:pt x="7346" y="113"/>
                </a:lnTo>
                <a:lnTo>
                  <a:pt x="7349" y="92"/>
                </a:lnTo>
                <a:lnTo>
                  <a:pt x="7349" y="92"/>
                </a:lnTo>
                <a:lnTo>
                  <a:pt x="7333" y="145"/>
                </a:lnTo>
                <a:lnTo>
                  <a:pt x="7317" y="196"/>
                </a:lnTo>
                <a:lnTo>
                  <a:pt x="7302" y="248"/>
                </a:lnTo>
                <a:lnTo>
                  <a:pt x="7296" y="274"/>
                </a:lnTo>
                <a:lnTo>
                  <a:pt x="7291" y="300"/>
                </a:lnTo>
                <a:lnTo>
                  <a:pt x="7291" y="300"/>
                </a:lnTo>
                <a:lnTo>
                  <a:pt x="7259" y="175"/>
                </a:lnTo>
                <a:lnTo>
                  <a:pt x="7259" y="175"/>
                </a:lnTo>
                <a:lnTo>
                  <a:pt x="7261" y="205"/>
                </a:lnTo>
                <a:lnTo>
                  <a:pt x="7261" y="234"/>
                </a:lnTo>
                <a:lnTo>
                  <a:pt x="7259" y="262"/>
                </a:lnTo>
                <a:lnTo>
                  <a:pt x="7257" y="290"/>
                </a:lnTo>
                <a:lnTo>
                  <a:pt x="7253" y="319"/>
                </a:lnTo>
                <a:lnTo>
                  <a:pt x="7248" y="347"/>
                </a:lnTo>
                <a:lnTo>
                  <a:pt x="7236" y="404"/>
                </a:lnTo>
                <a:lnTo>
                  <a:pt x="7236" y="404"/>
                </a:lnTo>
                <a:lnTo>
                  <a:pt x="7236" y="401"/>
                </a:lnTo>
                <a:lnTo>
                  <a:pt x="7236" y="401"/>
                </a:lnTo>
                <a:lnTo>
                  <a:pt x="7219" y="309"/>
                </a:lnTo>
                <a:lnTo>
                  <a:pt x="7212" y="263"/>
                </a:lnTo>
                <a:lnTo>
                  <a:pt x="7206" y="218"/>
                </a:lnTo>
                <a:lnTo>
                  <a:pt x="7202" y="172"/>
                </a:lnTo>
                <a:lnTo>
                  <a:pt x="7201" y="149"/>
                </a:lnTo>
                <a:lnTo>
                  <a:pt x="7202" y="126"/>
                </a:lnTo>
                <a:lnTo>
                  <a:pt x="7203" y="103"/>
                </a:lnTo>
                <a:lnTo>
                  <a:pt x="7204" y="81"/>
                </a:lnTo>
                <a:lnTo>
                  <a:pt x="7208" y="57"/>
                </a:lnTo>
                <a:lnTo>
                  <a:pt x="7213" y="34"/>
                </a:lnTo>
                <a:lnTo>
                  <a:pt x="7213" y="34"/>
                </a:lnTo>
                <a:lnTo>
                  <a:pt x="7197" y="88"/>
                </a:lnTo>
                <a:lnTo>
                  <a:pt x="7182" y="142"/>
                </a:lnTo>
                <a:lnTo>
                  <a:pt x="7169" y="196"/>
                </a:lnTo>
                <a:lnTo>
                  <a:pt x="7157" y="250"/>
                </a:lnTo>
                <a:lnTo>
                  <a:pt x="7157" y="250"/>
                </a:lnTo>
                <a:lnTo>
                  <a:pt x="7139" y="175"/>
                </a:lnTo>
                <a:lnTo>
                  <a:pt x="7139" y="175"/>
                </a:lnTo>
                <a:lnTo>
                  <a:pt x="7140" y="199"/>
                </a:lnTo>
                <a:lnTo>
                  <a:pt x="7140" y="222"/>
                </a:lnTo>
                <a:lnTo>
                  <a:pt x="7140" y="244"/>
                </a:lnTo>
                <a:lnTo>
                  <a:pt x="7138" y="268"/>
                </a:lnTo>
                <a:lnTo>
                  <a:pt x="7136" y="290"/>
                </a:lnTo>
                <a:lnTo>
                  <a:pt x="7133" y="313"/>
                </a:lnTo>
                <a:lnTo>
                  <a:pt x="7125" y="359"/>
                </a:lnTo>
                <a:lnTo>
                  <a:pt x="7117" y="404"/>
                </a:lnTo>
                <a:lnTo>
                  <a:pt x="7106" y="449"/>
                </a:lnTo>
                <a:lnTo>
                  <a:pt x="7097" y="495"/>
                </a:lnTo>
                <a:lnTo>
                  <a:pt x="7087" y="542"/>
                </a:lnTo>
                <a:lnTo>
                  <a:pt x="7087" y="542"/>
                </a:lnTo>
                <a:lnTo>
                  <a:pt x="7086" y="545"/>
                </a:lnTo>
                <a:lnTo>
                  <a:pt x="7086" y="545"/>
                </a:lnTo>
                <a:lnTo>
                  <a:pt x="7081" y="509"/>
                </a:lnTo>
                <a:lnTo>
                  <a:pt x="7074" y="471"/>
                </a:lnTo>
                <a:lnTo>
                  <a:pt x="7066" y="433"/>
                </a:lnTo>
                <a:lnTo>
                  <a:pt x="7055" y="396"/>
                </a:lnTo>
                <a:lnTo>
                  <a:pt x="7055" y="396"/>
                </a:lnTo>
                <a:lnTo>
                  <a:pt x="7055" y="395"/>
                </a:lnTo>
                <a:lnTo>
                  <a:pt x="7055" y="395"/>
                </a:lnTo>
                <a:lnTo>
                  <a:pt x="7050" y="367"/>
                </a:lnTo>
                <a:lnTo>
                  <a:pt x="7050" y="367"/>
                </a:lnTo>
                <a:lnTo>
                  <a:pt x="7050" y="365"/>
                </a:lnTo>
                <a:lnTo>
                  <a:pt x="7050" y="365"/>
                </a:lnTo>
                <a:lnTo>
                  <a:pt x="7049" y="362"/>
                </a:lnTo>
                <a:lnTo>
                  <a:pt x="7049" y="362"/>
                </a:lnTo>
                <a:lnTo>
                  <a:pt x="7049" y="360"/>
                </a:lnTo>
                <a:lnTo>
                  <a:pt x="7049" y="360"/>
                </a:lnTo>
                <a:lnTo>
                  <a:pt x="7049" y="348"/>
                </a:lnTo>
                <a:lnTo>
                  <a:pt x="7049" y="348"/>
                </a:lnTo>
                <a:lnTo>
                  <a:pt x="7017" y="204"/>
                </a:lnTo>
                <a:lnTo>
                  <a:pt x="7017" y="204"/>
                </a:lnTo>
                <a:lnTo>
                  <a:pt x="7015" y="178"/>
                </a:lnTo>
                <a:lnTo>
                  <a:pt x="7012" y="153"/>
                </a:lnTo>
                <a:lnTo>
                  <a:pt x="7010" y="128"/>
                </a:lnTo>
                <a:lnTo>
                  <a:pt x="7010" y="102"/>
                </a:lnTo>
                <a:lnTo>
                  <a:pt x="7011" y="77"/>
                </a:lnTo>
                <a:lnTo>
                  <a:pt x="7012" y="51"/>
                </a:lnTo>
                <a:lnTo>
                  <a:pt x="7016" y="25"/>
                </a:lnTo>
                <a:lnTo>
                  <a:pt x="7021" y="0"/>
                </a:lnTo>
                <a:lnTo>
                  <a:pt x="7021" y="0"/>
                </a:lnTo>
                <a:lnTo>
                  <a:pt x="7004" y="59"/>
                </a:lnTo>
                <a:lnTo>
                  <a:pt x="6987" y="117"/>
                </a:lnTo>
                <a:lnTo>
                  <a:pt x="6972" y="177"/>
                </a:lnTo>
                <a:lnTo>
                  <a:pt x="6966" y="207"/>
                </a:lnTo>
                <a:lnTo>
                  <a:pt x="6960" y="237"/>
                </a:lnTo>
                <a:lnTo>
                  <a:pt x="6957" y="267"/>
                </a:lnTo>
                <a:lnTo>
                  <a:pt x="6953" y="296"/>
                </a:lnTo>
                <a:lnTo>
                  <a:pt x="6951" y="327"/>
                </a:lnTo>
                <a:lnTo>
                  <a:pt x="6949" y="357"/>
                </a:lnTo>
                <a:lnTo>
                  <a:pt x="6951" y="388"/>
                </a:lnTo>
                <a:lnTo>
                  <a:pt x="6953" y="417"/>
                </a:lnTo>
                <a:lnTo>
                  <a:pt x="6957" y="448"/>
                </a:lnTo>
                <a:lnTo>
                  <a:pt x="6963" y="479"/>
                </a:lnTo>
                <a:lnTo>
                  <a:pt x="6963" y="479"/>
                </a:lnTo>
                <a:lnTo>
                  <a:pt x="6959" y="498"/>
                </a:lnTo>
                <a:lnTo>
                  <a:pt x="6959" y="498"/>
                </a:lnTo>
                <a:lnTo>
                  <a:pt x="6954" y="472"/>
                </a:lnTo>
                <a:lnTo>
                  <a:pt x="6948" y="447"/>
                </a:lnTo>
                <a:lnTo>
                  <a:pt x="6941" y="421"/>
                </a:lnTo>
                <a:lnTo>
                  <a:pt x="6934" y="396"/>
                </a:lnTo>
                <a:lnTo>
                  <a:pt x="6934" y="396"/>
                </a:lnTo>
                <a:lnTo>
                  <a:pt x="6931" y="380"/>
                </a:lnTo>
                <a:lnTo>
                  <a:pt x="6929" y="372"/>
                </a:lnTo>
                <a:lnTo>
                  <a:pt x="6929" y="365"/>
                </a:lnTo>
                <a:lnTo>
                  <a:pt x="6929" y="365"/>
                </a:lnTo>
                <a:lnTo>
                  <a:pt x="6928" y="362"/>
                </a:lnTo>
                <a:lnTo>
                  <a:pt x="6927" y="358"/>
                </a:lnTo>
                <a:lnTo>
                  <a:pt x="6925" y="356"/>
                </a:lnTo>
                <a:lnTo>
                  <a:pt x="6923" y="352"/>
                </a:lnTo>
                <a:lnTo>
                  <a:pt x="6923" y="352"/>
                </a:lnTo>
                <a:lnTo>
                  <a:pt x="6907" y="264"/>
                </a:lnTo>
                <a:lnTo>
                  <a:pt x="6900" y="220"/>
                </a:lnTo>
                <a:lnTo>
                  <a:pt x="6894" y="177"/>
                </a:lnTo>
                <a:lnTo>
                  <a:pt x="6890" y="132"/>
                </a:lnTo>
                <a:lnTo>
                  <a:pt x="6889" y="110"/>
                </a:lnTo>
                <a:lnTo>
                  <a:pt x="6890" y="88"/>
                </a:lnTo>
                <a:lnTo>
                  <a:pt x="6891" y="66"/>
                </a:lnTo>
                <a:lnTo>
                  <a:pt x="6893" y="44"/>
                </a:lnTo>
                <a:lnTo>
                  <a:pt x="6896" y="21"/>
                </a:lnTo>
                <a:lnTo>
                  <a:pt x="6901" y="0"/>
                </a:lnTo>
                <a:lnTo>
                  <a:pt x="6901" y="0"/>
                </a:lnTo>
                <a:lnTo>
                  <a:pt x="6883" y="57"/>
                </a:lnTo>
                <a:lnTo>
                  <a:pt x="6868" y="114"/>
                </a:lnTo>
                <a:lnTo>
                  <a:pt x="6853" y="172"/>
                </a:lnTo>
                <a:lnTo>
                  <a:pt x="6846" y="200"/>
                </a:lnTo>
                <a:lnTo>
                  <a:pt x="6842" y="230"/>
                </a:lnTo>
                <a:lnTo>
                  <a:pt x="6842" y="230"/>
                </a:lnTo>
                <a:lnTo>
                  <a:pt x="6811" y="92"/>
                </a:lnTo>
                <a:lnTo>
                  <a:pt x="6811" y="92"/>
                </a:lnTo>
                <a:lnTo>
                  <a:pt x="6812" y="132"/>
                </a:lnTo>
                <a:lnTo>
                  <a:pt x="6811" y="171"/>
                </a:lnTo>
                <a:lnTo>
                  <a:pt x="6808" y="211"/>
                </a:lnTo>
                <a:lnTo>
                  <a:pt x="6804" y="250"/>
                </a:lnTo>
                <a:lnTo>
                  <a:pt x="6798" y="289"/>
                </a:lnTo>
                <a:lnTo>
                  <a:pt x="6791" y="328"/>
                </a:lnTo>
                <a:lnTo>
                  <a:pt x="6775" y="407"/>
                </a:lnTo>
                <a:lnTo>
                  <a:pt x="6775" y="407"/>
                </a:lnTo>
                <a:lnTo>
                  <a:pt x="6770" y="383"/>
                </a:lnTo>
                <a:lnTo>
                  <a:pt x="6768" y="359"/>
                </a:lnTo>
                <a:lnTo>
                  <a:pt x="6766" y="335"/>
                </a:lnTo>
                <a:lnTo>
                  <a:pt x="6764" y="312"/>
                </a:lnTo>
                <a:lnTo>
                  <a:pt x="6766" y="288"/>
                </a:lnTo>
                <a:lnTo>
                  <a:pt x="6767" y="264"/>
                </a:lnTo>
                <a:lnTo>
                  <a:pt x="6770" y="241"/>
                </a:lnTo>
                <a:lnTo>
                  <a:pt x="6775" y="217"/>
                </a:lnTo>
                <a:lnTo>
                  <a:pt x="6775" y="217"/>
                </a:lnTo>
                <a:lnTo>
                  <a:pt x="6757" y="271"/>
                </a:lnTo>
                <a:lnTo>
                  <a:pt x="6740" y="326"/>
                </a:lnTo>
                <a:lnTo>
                  <a:pt x="6740" y="326"/>
                </a:lnTo>
                <a:lnTo>
                  <a:pt x="6737" y="314"/>
                </a:lnTo>
                <a:lnTo>
                  <a:pt x="6737" y="314"/>
                </a:lnTo>
                <a:lnTo>
                  <a:pt x="6737" y="301"/>
                </a:lnTo>
                <a:lnTo>
                  <a:pt x="6737" y="301"/>
                </a:lnTo>
                <a:lnTo>
                  <a:pt x="6690" y="92"/>
                </a:lnTo>
                <a:lnTo>
                  <a:pt x="6690" y="92"/>
                </a:lnTo>
                <a:lnTo>
                  <a:pt x="6691" y="117"/>
                </a:lnTo>
                <a:lnTo>
                  <a:pt x="6691" y="142"/>
                </a:lnTo>
                <a:lnTo>
                  <a:pt x="6691" y="168"/>
                </a:lnTo>
                <a:lnTo>
                  <a:pt x="6689" y="193"/>
                </a:lnTo>
                <a:lnTo>
                  <a:pt x="6687" y="218"/>
                </a:lnTo>
                <a:lnTo>
                  <a:pt x="6684" y="243"/>
                </a:lnTo>
                <a:lnTo>
                  <a:pt x="6677" y="294"/>
                </a:lnTo>
                <a:lnTo>
                  <a:pt x="6667" y="344"/>
                </a:lnTo>
                <a:lnTo>
                  <a:pt x="6657" y="395"/>
                </a:lnTo>
                <a:lnTo>
                  <a:pt x="6647" y="445"/>
                </a:lnTo>
                <a:lnTo>
                  <a:pt x="6638" y="495"/>
                </a:lnTo>
                <a:lnTo>
                  <a:pt x="6638" y="495"/>
                </a:lnTo>
                <a:lnTo>
                  <a:pt x="6632" y="541"/>
                </a:lnTo>
                <a:lnTo>
                  <a:pt x="6632" y="541"/>
                </a:lnTo>
                <a:lnTo>
                  <a:pt x="6628" y="527"/>
                </a:lnTo>
                <a:lnTo>
                  <a:pt x="6628" y="527"/>
                </a:lnTo>
                <a:lnTo>
                  <a:pt x="6628" y="504"/>
                </a:lnTo>
                <a:lnTo>
                  <a:pt x="6628" y="480"/>
                </a:lnTo>
                <a:lnTo>
                  <a:pt x="6628" y="455"/>
                </a:lnTo>
                <a:lnTo>
                  <a:pt x="6626" y="431"/>
                </a:lnTo>
                <a:lnTo>
                  <a:pt x="6623" y="408"/>
                </a:lnTo>
                <a:lnTo>
                  <a:pt x="6620" y="383"/>
                </a:lnTo>
                <a:lnTo>
                  <a:pt x="6611" y="334"/>
                </a:lnTo>
                <a:lnTo>
                  <a:pt x="6611" y="334"/>
                </a:lnTo>
                <a:lnTo>
                  <a:pt x="6611" y="321"/>
                </a:lnTo>
                <a:lnTo>
                  <a:pt x="6611" y="321"/>
                </a:lnTo>
                <a:lnTo>
                  <a:pt x="6583" y="181"/>
                </a:lnTo>
                <a:lnTo>
                  <a:pt x="6583" y="181"/>
                </a:lnTo>
                <a:lnTo>
                  <a:pt x="6584" y="175"/>
                </a:lnTo>
                <a:lnTo>
                  <a:pt x="6584" y="175"/>
                </a:lnTo>
                <a:lnTo>
                  <a:pt x="6583" y="180"/>
                </a:lnTo>
                <a:lnTo>
                  <a:pt x="6583" y="180"/>
                </a:lnTo>
                <a:lnTo>
                  <a:pt x="6565" y="95"/>
                </a:lnTo>
                <a:lnTo>
                  <a:pt x="6565" y="95"/>
                </a:lnTo>
                <a:lnTo>
                  <a:pt x="6566" y="132"/>
                </a:lnTo>
                <a:lnTo>
                  <a:pt x="6566" y="168"/>
                </a:lnTo>
                <a:lnTo>
                  <a:pt x="6564" y="204"/>
                </a:lnTo>
                <a:lnTo>
                  <a:pt x="6562" y="241"/>
                </a:lnTo>
                <a:lnTo>
                  <a:pt x="6562" y="241"/>
                </a:lnTo>
                <a:lnTo>
                  <a:pt x="6550" y="274"/>
                </a:lnTo>
                <a:lnTo>
                  <a:pt x="6539" y="308"/>
                </a:lnTo>
                <a:lnTo>
                  <a:pt x="6531" y="341"/>
                </a:lnTo>
                <a:lnTo>
                  <a:pt x="6523" y="376"/>
                </a:lnTo>
                <a:lnTo>
                  <a:pt x="6518" y="410"/>
                </a:lnTo>
                <a:lnTo>
                  <a:pt x="6514" y="445"/>
                </a:lnTo>
                <a:lnTo>
                  <a:pt x="6513" y="479"/>
                </a:lnTo>
                <a:lnTo>
                  <a:pt x="6514" y="497"/>
                </a:lnTo>
                <a:lnTo>
                  <a:pt x="6515" y="513"/>
                </a:lnTo>
                <a:lnTo>
                  <a:pt x="6515" y="513"/>
                </a:lnTo>
                <a:lnTo>
                  <a:pt x="6513" y="530"/>
                </a:lnTo>
                <a:lnTo>
                  <a:pt x="6513" y="530"/>
                </a:lnTo>
                <a:lnTo>
                  <a:pt x="6511" y="541"/>
                </a:lnTo>
                <a:lnTo>
                  <a:pt x="6511" y="541"/>
                </a:lnTo>
                <a:lnTo>
                  <a:pt x="6505" y="520"/>
                </a:lnTo>
                <a:lnTo>
                  <a:pt x="6498" y="500"/>
                </a:lnTo>
                <a:lnTo>
                  <a:pt x="6498" y="500"/>
                </a:lnTo>
                <a:lnTo>
                  <a:pt x="6494" y="487"/>
                </a:lnTo>
                <a:lnTo>
                  <a:pt x="6493" y="481"/>
                </a:lnTo>
                <a:lnTo>
                  <a:pt x="6493" y="475"/>
                </a:lnTo>
                <a:lnTo>
                  <a:pt x="6493" y="475"/>
                </a:lnTo>
                <a:lnTo>
                  <a:pt x="6492" y="473"/>
                </a:lnTo>
                <a:lnTo>
                  <a:pt x="6489" y="471"/>
                </a:lnTo>
                <a:lnTo>
                  <a:pt x="6488" y="467"/>
                </a:lnTo>
                <a:lnTo>
                  <a:pt x="6487" y="465"/>
                </a:lnTo>
                <a:lnTo>
                  <a:pt x="6487" y="465"/>
                </a:lnTo>
                <a:lnTo>
                  <a:pt x="6470" y="392"/>
                </a:lnTo>
                <a:lnTo>
                  <a:pt x="6462" y="357"/>
                </a:lnTo>
                <a:lnTo>
                  <a:pt x="6457" y="320"/>
                </a:lnTo>
                <a:lnTo>
                  <a:pt x="6454" y="284"/>
                </a:lnTo>
                <a:lnTo>
                  <a:pt x="6453" y="267"/>
                </a:lnTo>
                <a:lnTo>
                  <a:pt x="6453" y="248"/>
                </a:lnTo>
                <a:lnTo>
                  <a:pt x="6454" y="230"/>
                </a:lnTo>
                <a:lnTo>
                  <a:pt x="6456" y="212"/>
                </a:lnTo>
                <a:lnTo>
                  <a:pt x="6460" y="193"/>
                </a:lnTo>
                <a:lnTo>
                  <a:pt x="6463" y="175"/>
                </a:lnTo>
                <a:lnTo>
                  <a:pt x="6463" y="175"/>
                </a:lnTo>
                <a:lnTo>
                  <a:pt x="6442" y="236"/>
                </a:lnTo>
                <a:lnTo>
                  <a:pt x="6431" y="267"/>
                </a:lnTo>
                <a:lnTo>
                  <a:pt x="6422" y="296"/>
                </a:lnTo>
                <a:lnTo>
                  <a:pt x="6422" y="296"/>
                </a:lnTo>
                <a:lnTo>
                  <a:pt x="6421" y="288"/>
                </a:lnTo>
                <a:lnTo>
                  <a:pt x="6421" y="288"/>
                </a:lnTo>
                <a:lnTo>
                  <a:pt x="6421" y="276"/>
                </a:lnTo>
                <a:lnTo>
                  <a:pt x="6421" y="276"/>
                </a:lnTo>
                <a:lnTo>
                  <a:pt x="6373" y="58"/>
                </a:lnTo>
                <a:lnTo>
                  <a:pt x="6373" y="58"/>
                </a:lnTo>
                <a:lnTo>
                  <a:pt x="6374" y="82"/>
                </a:lnTo>
                <a:lnTo>
                  <a:pt x="6375" y="104"/>
                </a:lnTo>
                <a:lnTo>
                  <a:pt x="6375" y="128"/>
                </a:lnTo>
                <a:lnTo>
                  <a:pt x="6374" y="152"/>
                </a:lnTo>
                <a:lnTo>
                  <a:pt x="6370" y="198"/>
                </a:lnTo>
                <a:lnTo>
                  <a:pt x="6364" y="244"/>
                </a:lnTo>
                <a:lnTo>
                  <a:pt x="6357" y="290"/>
                </a:lnTo>
                <a:lnTo>
                  <a:pt x="6348" y="337"/>
                </a:lnTo>
                <a:lnTo>
                  <a:pt x="6329" y="429"/>
                </a:lnTo>
                <a:lnTo>
                  <a:pt x="6329" y="429"/>
                </a:lnTo>
                <a:lnTo>
                  <a:pt x="6324" y="403"/>
                </a:lnTo>
                <a:lnTo>
                  <a:pt x="6321" y="376"/>
                </a:lnTo>
                <a:lnTo>
                  <a:pt x="6317" y="350"/>
                </a:lnTo>
                <a:lnTo>
                  <a:pt x="6316" y="324"/>
                </a:lnTo>
                <a:lnTo>
                  <a:pt x="6315" y="296"/>
                </a:lnTo>
                <a:lnTo>
                  <a:pt x="6317" y="270"/>
                </a:lnTo>
                <a:lnTo>
                  <a:pt x="6321" y="244"/>
                </a:lnTo>
                <a:lnTo>
                  <a:pt x="6327" y="217"/>
                </a:lnTo>
                <a:lnTo>
                  <a:pt x="6327" y="217"/>
                </a:lnTo>
                <a:lnTo>
                  <a:pt x="6301" y="292"/>
                </a:lnTo>
                <a:lnTo>
                  <a:pt x="6301" y="292"/>
                </a:lnTo>
                <a:lnTo>
                  <a:pt x="6300" y="288"/>
                </a:lnTo>
                <a:lnTo>
                  <a:pt x="6300" y="288"/>
                </a:lnTo>
                <a:lnTo>
                  <a:pt x="6300" y="276"/>
                </a:lnTo>
                <a:lnTo>
                  <a:pt x="6300" y="276"/>
                </a:lnTo>
                <a:lnTo>
                  <a:pt x="6253" y="58"/>
                </a:lnTo>
                <a:lnTo>
                  <a:pt x="6253" y="58"/>
                </a:lnTo>
                <a:lnTo>
                  <a:pt x="6255" y="84"/>
                </a:lnTo>
                <a:lnTo>
                  <a:pt x="6255" y="110"/>
                </a:lnTo>
                <a:lnTo>
                  <a:pt x="6255" y="138"/>
                </a:lnTo>
                <a:lnTo>
                  <a:pt x="6252" y="164"/>
                </a:lnTo>
                <a:lnTo>
                  <a:pt x="6250" y="190"/>
                </a:lnTo>
                <a:lnTo>
                  <a:pt x="6247" y="216"/>
                </a:lnTo>
                <a:lnTo>
                  <a:pt x="6239" y="268"/>
                </a:lnTo>
                <a:lnTo>
                  <a:pt x="6231" y="320"/>
                </a:lnTo>
                <a:lnTo>
                  <a:pt x="6220" y="372"/>
                </a:lnTo>
                <a:lnTo>
                  <a:pt x="6209" y="424"/>
                </a:lnTo>
                <a:lnTo>
                  <a:pt x="6200" y="477"/>
                </a:lnTo>
                <a:lnTo>
                  <a:pt x="6200" y="477"/>
                </a:lnTo>
                <a:lnTo>
                  <a:pt x="6198" y="501"/>
                </a:lnTo>
                <a:lnTo>
                  <a:pt x="6194" y="526"/>
                </a:lnTo>
                <a:lnTo>
                  <a:pt x="6192" y="575"/>
                </a:lnTo>
                <a:lnTo>
                  <a:pt x="6192" y="575"/>
                </a:lnTo>
                <a:lnTo>
                  <a:pt x="6192" y="575"/>
                </a:lnTo>
                <a:lnTo>
                  <a:pt x="6181" y="538"/>
                </a:lnTo>
                <a:lnTo>
                  <a:pt x="6169" y="500"/>
                </a:lnTo>
                <a:lnTo>
                  <a:pt x="6169" y="500"/>
                </a:lnTo>
                <a:lnTo>
                  <a:pt x="6166" y="487"/>
                </a:lnTo>
                <a:lnTo>
                  <a:pt x="6164" y="481"/>
                </a:lnTo>
                <a:lnTo>
                  <a:pt x="6163" y="475"/>
                </a:lnTo>
                <a:lnTo>
                  <a:pt x="6163" y="475"/>
                </a:lnTo>
                <a:lnTo>
                  <a:pt x="6163" y="473"/>
                </a:lnTo>
                <a:lnTo>
                  <a:pt x="6162" y="471"/>
                </a:lnTo>
                <a:lnTo>
                  <a:pt x="6162" y="471"/>
                </a:lnTo>
                <a:lnTo>
                  <a:pt x="6142" y="394"/>
                </a:lnTo>
                <a:lnTo>
                  <a:pt x="6142" y="394"/>
                </a:lnTo>
                <a:lnTo>
                  <a:pt x="6136" y="366"/>
                </a:lnTo>
                <a:lnTo>
                  <a:pt x="6131" y="339"/>
                </a:lnTo>
                <a:lnTo>
                  <a:pt x="6128" y="312"/>
                </a:lnTo>
                <a:lnTo>
                  <a:pt x="6125" y="284"/>
                </a:lnTo>
                <a:lnTo>
                  <a:pt x="6124" y="257"/>
                </a:lnTo>
                <a:lnTo>
                  <a:pt x="6125" y="230"/>
                </a:lnTo>
                <a:lnTo>
                  <a:pt x="6129" y="203"/>
                </a:lnTo>
                <a:lnTo>
                  <a:pt x="6135" y="175"/>
                </a:lnTo>
                <a:lnTo>
                  <a:pt x="6135" y="175"/>
                </a:lnTo>
                <a:lnTo>
                  <a:pt x="6117" y="225"/>
                </a:lnTo>
                <a:lnTo>
                  <a:pt x="6100" y="274"/>
                </a:lnTo>
                <a:lnTo>
                  <a:pt x="6086" y="324"/>
                </a:lnTo>
                <a:lnTo>
                  <a:pt x="6079" y="348"/>
                </a:lnTo>
                <a:lnTo>
                  <a:pt x="6074" y="373"/>
                </a:lnTo>
                <a:lnTo>
                  <a:pt x="6070" y="398"/>
                </a:lnTo>
                <a:lnTo>
                  <a:pt x="6066" y="423"/>
                </a:lnTo>
                <a:lnTo>
                  <a:pt x="6065" y="448"/>
                </a:lnTo>
                <a:lnTo>
                  <a:pt x="6064" y="473"/>
                </a:lnTo>
                <a:lnTo>
                  <a:pt x="6065" y="499"/>
                </a:lnTo>
                <a:lnTo>
                  <a:pt x="6067" y="524"/>
                </a:lnTo>
                <a:lnTo>
                  <a:pt x="6072" y="550"/>
                </a:lnTo>
                <a:lnTo>
                  <a:pt x="6078" y="575"/>
                </a:lnTo>
                <a:lnTo>
                  <a:pt x="6078" y="575"/>
                </a:lnTo>
                <a:lnTo>
                  <a:pt x="6078" y="575"/>
                </a:lnTo>
                <a:lnTo>
                  <a:pt x="6071" y="575"/>
                </a:lnTo>
                <a:lnTo>
                  <a:pt x="6071" y="575"/>
                </a:lnTo>
                <a:lnTo>
                  <a:pt x="6061" y="538"/>
                </a:lnTo>
                <a:lnTo>
                  <a:pt x="6048" y="500"/>
                </a:lnTo>
                <a:lnTo>
                  <a:pt x="6048" y="500"/>
                </a:lnTo>
                <a:lnTo>
                  <a:pt x="6045" y="487"/>
                </a:lnTo>
                <a:lnTo>
                  <a:pt x="6043" y="481"/>
                </a:lnTo>
                <a:lnTo>
                  <a:pt x="6043" y="475"/>
                </a:lnTo>
                <a:lnTo>
                  <a:pt x="6043" y="475"/>
                </a:lnTo>
                <a:lnTo>
                  <a:pt x="6042" y="473"/>
                </a:lnTo>
                <a:lnTo>
                  <a:pt x="6041" y="471"/>
                </a:lnTo>
                <a:lnTo>
                  <a:pt x="6039" y="467"/>
                </a:lnTo>
                <a:lnTo>
                  <a:pt x="6038" y="465"/>
                </a:lnTo>
                <a:lnTo>
                  <a:pt x="6038" y="465"/>
                </a:lnTo>
                <a:lnTo>
                  <a:pt x="6021" y="392"/>
                </a:lnTo>
                <a:lnTo>
                  <a:pt x="6014" y="357"/>
                </a:lnTo>
                <a:lnTo>
                  <a:pt x="6008" y="320"/>
                </a:lnTo>
                <a:lnTo>
                  <a:pt x="6004" y="284"/>
                </a:lnTo>
                <a:lnTo>
                  <a:pt x="6003" y="267"/>
                </a:lnTo>
                <a:lnTo>
                  <a:pt x="6004" y="248"/>
                </a:lnTo>
                <a:lnTo>
                  <a:pt x="6004" y="230"/>
                </a:lnTo>
                <a:lnTo>
                  <a:pt x="6007" y="212"/>
                </a:lnTo>
                <a:lnTo>
                  <a:pt x="6010" y="193"/>
                </a:lnTo>
                <a:lnTo>
                  <a:pt x="6015" y="175"/>
                </a:lnTo>
                <a:lnTo>
                  <a:pt x="6015" y="175"/>
                </a:lnTo>
                <a:lnTo>
                  <a:pt x="5997" y="223"/>
                </a:lnTo>
                <a:lnTo>
                  <a:pt x="5982" y="270"/>
                </a:lnTo>
                <a:lnTo>
                  <a:pt x="5966" y="316"/>
                </a:lnTo>
                <a:lnTo>
                  <a:pt x="5960" y="340"/>
                </a:lnTo>
                <a:lnTo>
                  <a:pt x="5956" y="364"/>
                </a:lnTo>
                <a:lnTo>
                  <a:pt x="5956" y="364"/>
                </a:lnTo>
                <a:lnTo>
                  <a:pt x="5924" y="251"/>
                </a:lnTo>
                <a:lnTo>
                  <a:pt x="5924" y="251"/>
                </a:lnTo>
                <a:lnTo>
                  <a:pt x="5926" y="271"/>
                </a:lnTo>
                <a:lnTo>
                  <a:pt x="5926" y="292"/>
                </a:lnTo>
                <a:lnTo>
                  <a:pt x="5925" y="312"/>
                </a:lnTo>
                <a:lnTo>
                  <a:pt x="5924" y="332"/>
                </a:lnTo>
                <a:lnTo>
                  <a:pt x="5919" y="372"/>
                </a:lnTo>
                <a:lnTo>
                  <a:pt x="5912" y="411"/>
                </a:lnTo>
                <a:lnTo>
                  <a:pt x="5912" y="411"/>
                </a:lnTo>
                <a:lnTo>
                  <a:pt x="5905" y="377"/>
                </a:lnTo>
                <a:lnTo>
                  <a:pt x="5899" y="341"/>
                </a:lnTo>
                <a:lnTo>
                  <a:pt x="5893" y="306"/>
                </a:lnTo>
                <a:lnTo>
                  <a:pt x="5889" y="271"/>
                </a:lnTo>
                <a:lnTo>
                  <a:pt x="5888" y="236"/>
                </a:lnTo>
                <a:lnTo>
                  <a:pt x="5889" y="202"/>
                </a:lnTo>
                <a:lnTo>
                  <a:pt x="5890" y="184"/>
                </a:lnTo>
                <a:lnTo>
                  <a:pt x="5893" y="166"/>
                </a:lnTo>
                <a:lnTo>
                  <a:pt x="5895" y="148"/>
                </a:lnTo>
                <a:lnTo>
                  <a:pt x="5899" y="130"/>
                </a:lnTo>
                <a:lnTo>
                  <a:pt x="5899" y="130"/>
                </a:lnTo>
                <a:lnTo>
                  <a:pt x="5880" y="190"/>
                </a:lnTo>
                <a:lnTo>
                  <a:pt x="5863" y="249"/>
                </a:lnTo>
                <a:lnTo>
                  <a:pt x="5855" y="280"/>
                </a:lnTo>
                <a:lnTo>
                  <a:pt x="5848" y="309"/>
                </a:lnTo>
                <a:lnTo>
                  <a:pt x="5842" y="339"/>
                </a:lnTo>
                <a:lnTo>
                  <a:pt x="5836" y="369"/>
                </a:lnTo>
                <a:lnTo>
                  <a:pt x="5836" y="369"/>
                </a:lnTo>
                <a:lnTo>
                  <a:pt x="5804" y="251"/>
                </a:lnTo>
                <a:lnTo>
                  <a:pt x="5804" y="251"/>
                </a:lnTo>
                <a:lnTo>
                  <a:pt x="5805" y="269"/>
                </a:lnTo>
                <a:lnTo>
                  <a:pt x="5805" y="287"/>
                </a:lnTo>
                <a:lnTo>
                  <a:pt x="5804" y="321"/>
                </a:lnTo>
                <a:lnTo>
                  <a:pt x="5800" y="357"/>
                </a:lnTo>
                <a:lnTo>
                  <a:pt x="5796" y="391"/>
                </a:lnTo>
                <a:lnTo>
                  <a:pt x="5788" y="426"/>
                </a:lnTo>
                <a:lnTo>
                  <a:pt x="5780" y="461"/>
                </a:lnTo>
                <a:lnTo>
                  <a:pt x="5764" y="531"/>
                </a:lnTo>
                <a:lnTo>
                  <a:pt x="5764" y="531"/>
                </a:lnTo>
                <a:lnTo>
                  <a:pt x="5754" y="491"/>
                </a:lnTo>
                <a:lnTo>
                  <a:pt x="5742" y="450"/>
                </a:lnTo>
                <a:lnTo>
                  <a:pt x="5742" y="450"/>
                </a:lnTo>
                <a:lnTo>
                  <a:pt x="5737" y="436"/>
                </a:lnTo>
                <a:lnTo>
                  <a:pt x="5736" y="429"/>
                </a:lnTo>
                <a:lnTo>
                  <a:pt x="5736" y="423"/>
                </a:lnTo>
                <a:lnTo>
                  <a:pt x="5736" y="423"/>
                </a:lnTo>
                <a:lnTo>
                  <a:pt x="5735" y="420"/>
                </a:lnTo>
                <a:lnTo>
                  <a:pt x="5735" y="420"/>
                </a:lnTo>
                <a:lnTo>
                  <a:pt x="5735" y="415"/>
                </a:lnTo>
                <a:lnTo>
                  <a:pt x="5735" y="415"/>
                </a:lnTo>
                <a:lnTo>
                  <a:pt x="5708" y="298"/>
                </a:lnTo>
                <a:lnTo>
                  <a:pt x="5708" y="298"/>
                </a:lnTo>
                <a:lnTo>
                  <a:pt x="5703" y="273"/>
                </a:lnTo>
                <a:lnTo>
                  <a:pt x="5701" y="247"/>
                </a:lnTo>
                <a:lnTo>
                  <a:pt x="5698" y="220"/>
                </a:lnTo>
                <a:lnTo>
                  <a:pt x="5697" y="196"/>
                </a:lnTo>
                <a:lnTo>
                  <a:pt x="5697" y="170"/>
                </a:lnTo>
                <a:lnTo>
                  <a:pt x="5698" y="143"/>
                </a:lnTo>
                <a:lnTo>
                  <a:pt x="5702" y="119"/>
                </a:lnTo>
                <a:lnTo>
                  <a:pt x="5708" y="92"/>
                </a:lnTo>
                <a:lnTo>
                  <a:pt x="5708" y="92"/>
                </a:lnTo>
                <a:lnTo>
                  <a:pt x="5690" y="146"/>
                </a:lnTo>
                <a:lnTo>
                  <a:pt x="5673" y="200"/>
                </a:lnTo>
                <a:lnTo>
                  <a:pt x="5659" y="254"/>
                </a:lnTo>
                <a:lnTo>
                  <a:pt x="5652" y="281"/>
                </a:lnTo>
                <a:lnTo>
                  <a:pt x="5647" y="308"/>
                </a:lnTo>
                <a:lnTo>
                  <a:pt x="5643" y="335"/>
                </a:lnTo>
                <a:lnTo>
                  <a:pt x="5639" y="363"/>
                </a:lnTo>
                <a:lnTo>
                  <a:pt x="5637" y="390"/>
                </a:lnTo>
                <a:lnTo>
                  <a:pt x="5637" y="418"/>
                </a:lnTo>
                <a:lnTo>
                  <a:pt x="5637" y="446"/>
                </a:lnTo>
                <a:lnTo>
                  <a:pt x="5639" y="473"/>
                </a:lnTo>
                <a:lnTo>
                  <a:pt x="5644" y="501"/>
                </a:lnTo>
                <a:lnTo>
                  <a:pt x="5650" y="530"/>
                </a:lnTo>
                <a:lnTo>
                  <a:pt x="5650" y="530"/>
                </a:lnTo>
                <a:lnTo>
                  <a:pt x="5646" y="546"/>
                </a:lnTo>
                <a:lnTo>
                  <a:pt x="5646" y="546"/>
                </a:lnTo>
                <a:lnTo>
                  <a:pt x="5641" y="523"/>
                </a:lnTo>
                <a:lnTo>
                  <a:pt x="5635" y="499"/>
                </a:lnTo>
                <a:lnTo>
                  <a:pt x="5628" y="474"/>
                </a:lnTo>
                <a:lnTo>
                  <a:pt x="5621" y="450"/>
                </a:lnTo>
                <a:lnTo>
                  <a:pt x="5621" y="450"/>
                </a:lnTo>
                <a:lnTo>
                  <a:pt x="5618" y="436"/>
                </a:lnTo>
                <a:lnTo>
                  <a:pt x="5617" y="429"/>
                </a:lnTo>
                <a:lnTo>
                  <a:pt x="5615" y="423"/>
                </a:lnTo>
                <a:lnTo>
                  <a:pt x="5615" y="423"/>
                </a:lnTo>
                <a:lnTo>
                  <a:pt x="5615" y="420"/>
                </a:lnTo>
                <a:lnTo>
                  <a:pt x="5613" y="417"/>
                </a:lnTo>
                <a:lnTo>
                  <a:pt x="5612" y="415"/>
                </a:lnTo>
                <a:lnTo>
                  <a:pt x="5611" y="411"/>
                </a:lnTo>
                <a:lnTo>
                  <a:pt x="5611" y="411"/>
                </a:lnTo>
                <a:lnTo>
                  <a:pt x="5593" y="332"/>
                </a:lnTo>
                <a:lnTo>
                  <a:pt x="5586" y="292"/>
                </a:lnTo>
                <a:lnTo>
                  <a:pt x="5580" y="252"/>
                </a:lnTo>
                <a:lnTo>
                  <a:pt x="5576" y="212"/>
                </a:lnTo>
                <a:lnTo>
                  <a:pt x="5576" y="192"/>
                </a:lnTo>
                <a:lnTo>
                  <a:pt x="5576" y="172"/>
                </a:lnTo>
                <a:lnTo>
                  <a:pt x="5577" y="152"/>
                </a:lnTo>
                <a:lnTo>
                  <a:pt x="5580" y="133"/>
                </a:lnTo>
                <a:lnTo>
                  <a:pt x="5583" y="113"/>
                </a:lnTo>
                <a:lnTo>
                  <a:pt x="5587" y="92"/>
                </a:lnTo>
                <a:lnTo>
                  <a:pt x="5587" y="92"/>
                </a:lnTo>
                <a:lnTo>
                  <a:pt x="5570" y="145"/>
                </a:lnTo>
                <a:lnTo>
                  <a:pt x="5554" y="196"/>
                </a:lnTo>
                <a:lnTo>
                  <a:pt x="5539" y="248"/>
                </a:lnTo>
                <a:lnTo>
                  <a:pt x="5533" y="274"/>
                </a:lnTo>
                <a:lnTo>
                  <a:pt x="5528" y="300"/>
                </a:lnTo>
                <a:lnTo>
                  <a:pt x="5528" y="300"/>
                </a:lnTo>
                <a:lnTo>
                  <a:pt x="5497" y="175"/>
                </a:lnTo>
                <a:lnTo>
                  <a:pt x="5497" y="175"/>
                </a:lnTo>
                <a:lnTo>
                  <a:pt x="5498" y="205"/>
                </a:lnTo>
                <a:lnTo>
                  <a:pt x="5498" y="234"/>
                </a:lnTo>
                <a:lnTo>
                  <a:pt x="5497" y="262"/>
                </a:lnTo>
                <a:lnTo>
                  <a:pt x="5494" y="290"/>
                </a:lnTo>
                <a:lnTo>
                  <a:pt x="5491" y="319"/>
                </a:lnTo>
                <a:lnTo>
                  <a:pt x="5486" y="347"/>
                </a:lnTo>
                <a:lnTo>
                  <a:pt x="5474" y="404"/>
                </a:lnTo>
                <a:lnTo>
                  <a:pt x="5474" y="404"/>
                </a:lnTo>
                <a:lnTo>
                  <a:pt x="5473" y="401"/>
                </a:lnTo>
                <a:lnTo>
                  <a:pt x="5473" y="401"/>
                </a:lnTo>
                <a:lnTo>
                  <a:pt x="5456" y="309"/>
                </a:lnTo>
                <a:lnTo>
                  <a:pt x="5448" y="263"/>
                </a:lnTo>
                <a:lnTo>
                  <a:pt x="5443" y="218"/>
                </a:lnTo>
                <a:lnTo>
                  <a:pt x="5440" y="172"/>
                </a:lnTo>
                <a:lnTo>
                  <a:pt x="5439" y="149"/>
                </a:lnTo>
                <a:lnTo>
                  <a:pt x="5439" y="126"/>
                </a:lnTo>
                <a:lnTo>
                  <a:pt x="5440" y="103"/>
                </a:lnTo>
                <a:lnTo>
                  <a:pt x="5442" y="81"/>
                </a:lnTo>
                <a:lnTo>
                  <a:pt x="5446" y="57"/>
                </a:lnTo>
                <a:lnTo>
                  <a:pt x="5449" y="34"/>
                </a:lnTo>
                <a:lnTo>
                  <a:pt x="5449" y="34"/>
                </a:lnTo>
                <a:lnTo>
                  <a:pt x="5434" y="88"/>
                </a:lnTo>
                <a:lnTo>
                  <a:pt x="5420" y="142"/>
                </a:lnTo>
                <a:lnTo>
                  <a:pt x="5407" y="196"/>
                </a:lnTo>
                <a:lnTo>
                  <a:pt x="5395" y="250"/>
                </a:lnTo>
                <a:lnTo>
                  <a:pt x="5395" y="250"/>
                </a:lnTo>
                <a:lnTo>
                  <a:pt x="5376" y="175"/>
                </a:lnTo>
                <a:lnTo>
                  <a:pt x="5376" y="175"/>
                </a:lnTo>
                <a:lnTo>
                  <a:pt x="5378" y="199"/>
                </a:lnTo>
                <a:lnTo>
                  <a:pt x="5378" y="222"/>
                </a:lnTo>
                <a:lnTo>
                  <a:pt x="5377" y="244"/>
                </a:lnTo>
                <a:lnTo>
                  <a:pt x="5376" y="268"/>
                </a:lnTo>
                <a:lnTo>
                  <a:pt x="5373" y="290"/>
                </a:lnTo>
                <a:lnTo>
                  <a:pt x="5371" y="313"/>
                </a:lnTo>
                <a:lnTo>
                  <a:pt x="5363" y="359"/>
                </a:lnTo>
                <a:lnTo>
                  <a:pt x="5353" y="404"/>
                </a:lnTo>
                <a:lnTo>
                  <a:pt x="5344" y="449"/>
                </a:lnTo>
                <a:lnTo>
                  <a:pt x="5333" y="495"/>
                </a:lnTo>
                <a:lnTo>
                  <a:pt x="5324" y="542"/>
                </a:lnTo>
                <a:lnTo>
                  <a:pt x="5324" y="542"/>
                </a:lnTo>
                <a:lnTo>
                  <a:pt x="5324" y="545"/>
                </a:lnTo>
                <a:lnTo>
                  <a:pt x="5324" y="545"/>
                </a:lnTo>
                <a:lnTo>
                  <a:pt x="5318" y="509"/>
                </a:lnTo>
                <a:lnTo>
                  <a:pt x="5312" y="471"/>
                </a:lnTo>
                <a:lnTo>
                  <a:pt x="5302" y="433"/>
                </a:lnTo>
                <a:lnTo>
                  <a:pt x="5293" y="396"/>
                </a:lnTo>
                <a:lnTo>
                  <a:pt x="5293" y="396"/>
                </a:lnTo>
                <a:lnTo>
                  <a:pt x="5293" y="395"/>
                </a:lnTo>
                <a:lnTo>
                  <a:pt x="5293" y="395"/>
                </a:lnTo>
                <a:lnTo>
                  <a:pt x="5287" y="367"/>
                </a:lnTo>
                <a:lnTo>
                  <a:pt x="5287" y="367"/>
                </a:lnTo>
                <a:lnTo>
                  <a:pt x="5287" y="365"/>
                </a:lnTo>
                <a:lnTo>
                  <a:pt x="5287" y="365"/>
                </a:lnTo>
                <a:lnTo>
                  <a:pt x="5286" y="362"/>
                </a:lnTo>
                <a:lnTo>
                  <a:pt x="5286" y="362"/>
                </a:lnTo>
                <a:lnTo>
                  <a:pt x="5286" y="360"/>
                </a:lnTo>
                <a:lnTo>
                  <a:pt x="5286" y="360"/>
                </a:lnTo>
                <a:lnTo>
                  <a:pt x="5286" y="348"/>
                </a:lnTo>
                <a:lnTo>
                  <a:pt x="5286" y="348"/>
                </a:lnTo>
                <a:lnTo>
                  <a:pt x="5255" y="204"/>
                </a:lnTo>
                <a:lnTo>
                  <a:pt x="5255" y="204"/>
                </a:lnTo>
                <a:lnTo>
                  <a:pt x="5251" y="178"/>
                </a:lnTo>
                <a:lnTo>
                  <a:pt x="5249" y="153"/>
                </a:lnTo>
                <a:lnTo>
                  <a:pt x="5248" y="128"/>
                </a:lnTo>
                <a:lnTo>
                  <a:pt x="5248" y="102"/>
                </a:lnTo>
                <a:lnTo>
                  <a:pt x="5248" y="77"/>
                </a:lnTo>
                <a:lnTo>
                  <a:pt x="5250" y="51"/>
                </a:lnTo>
                <a:lnTo>
                  <a:pt x="5254" y="25"/>
                </a:lnTo>
                <a:lnTo>
                  <a:pt x="5258" y="0"/>
                </a:lnTo>
                <a:lnTo>
                  <a:pt x="5258" y="0"/>
                </a:lnTo>
                <a:lnTo>
                  <a:pt x="5241" y="59"/>
                </a:lnTo>
                <a:lnTo>
                  <a:pt x="5224" y="117"/>
                </a:lnTo>
                <a:lnTo>
                  <a:pt x="5210" y="177"/>
                </a:lnTo>
                <a:lnTo>
                  <a:pt x="5204" y="207"/>
                </a:lnTo>
                <a:lnTo>
                  <a:pt x="5198" y="237"/>
                </a:lnTo>
                <a:lnTo>
                  <a:pt x="5193" y="267"/>
                </a:lnTo>
                <a:lnTo>
                  <a:pt x="5190" y="296"/>
                </a:lnTo>
                <a:lnTo>
                  <a:pt x="5188" y="327"/>
                </a:lnTo>
                <a:lnTo>
                  <a:pt x="5187" y="357"/>
                </a:lnTo>
                <a:lnTo>
                  <a:pt x="5187" y="388"/>
                </a:lnTo>
                <a:lnTo>
                  <a:pt x="5190" y="417"/>
                </a:lnTo>
                <a:lnTo>
                  <a:pt x="5193" y="448"/>
                </a:lnTo>
                <a:lnTo>
                  <a:pt x="5199" y="479"/>
                </a:lnTo>
                <a:lnTo>
                  <a:pt x="5199" y="479"/>
                </a:lnTo>
                <a:lnTo>
                  <a:pt x="5196" y="498"/>
                </a:lnTo>
                <a:lnTo>
                  <a:pt x="5196" y="498"/>
                </a:lnTo>
                <a:lnTo>
                  <a:pt x="5191" y="472"/>
                </a:lnTo>
                <a:lnTo>
                  <a:pt x="5186" y="447"/>
                </a:lnTo>
                <a:lnTo>
                  <a:pt x="5179" y="421"/>
                </a:lnTo>
                <a:lnTo>
                  <a:pt x="5172" y="396"/>
                </a:lnTo>
                <a:lnTo>
                  <a:pt x="5172" y="396"/>
                </a:lnTo>
                <a:lnTo>
                  <a:pt x="5168" y="380"/>
                </a:lnTo>
                <a:lnTo>
                  <a:pt x="5167" y="372"/>
                </a:lnTo>
                <a:lnTo>
                  <a:pt x="5167" y="365"/>
                </a:lnTo>
                <a:lnTo>
                  <a:pt x="5167" y="365"/>
                </a:lnTo>
                <a:lnTo>
                  <a:pt x="5166" y="362"/>
                </a:lnTo>
                <a:lnTo>
                  <a:pt x="5163" y="358"/>
                </a:lnTo>
                <a:lnTo>
                  <a:pt x="5162" y="356"/>
                </a:lnTo>
                <a:lnTo>
                  <a:pt x="5161" y="352"/>
                </a:lnTo>
                <a:lnTo>
                  <a:pt x="5161" y="352"/>
                </a:lnTo>
                <a:lnTo>
                  <a:pt x="5145" y="264"/>
                </a:lnTo>
                <a:lnTo>
                  <a:pt x="5136" y="220"/>
                </a:lnTo>
                <a:lnTo>
                  <a:pt x="5130" y="177"/>
                </a:lnTo>
                <a:lnTo>
                  <a:pt x="5128" y="132"/>
                </a:lnTo>
                <a:lnTo>
                  <a:pt x="5127" y="110"/>
                </a:lnTo>
                <a:lnTo>
                  <a:pt x="5127" y="88"/>
                </a:lnTo>
                <a:lnTo>
                  <a:pt x="5128" y="66"/>
                </a:lnTo>
                <a:lnTo>
                  <a:pt x="5130" y="44"/>
                </a:lnTo>
                <a:lnTo>
                  <a:pt x="5134" y="21"/>
                </a:lnTo>
                <a:lnTo>
                  <a:pt x="5137" y="0"/>
                </a:lnTo>
                <a:lnTo>
                  <a:pt x="5137" y="0"/>
                </a:lnTo>
                <a:lnTo>
                  <a:pt x="5121" y="57"/>
                </a:lnTo>
                <a:lnTo>
                  <a:pt x="5104" y="114"/>
                </a:lnTo>
                <a:lnTo>
                  <a:pt x="5090" y="172"/>
                </a:lnTo>
                <a:lnTo>
                  <a:pt x="5084" y="200"/>
                </a:lnTo>
                <a:lnTo>
                  <a:pt x="5078" y="230"/>
                </a:lnTo>
                <a:lnTo>
                  <a:pt x="5078" y="230"/>
                </a:lnTo>
                <a:lnTo>
                  <a:pt x="5047" y="92"/>
                </a:lnTo>
                <a:lnTo>
                  <a:pt x="5047" y="92"/>
                </a:lnTo>
                <a:lnTo>
                  <a:pt x="5048" y="121"/>
                </a:lnTo>
                <a:lnTo>
                  <a:pt x="5050" y="149"/>
                </a:lnTo>
                <a:lnTo>
                  <a:pt x="5048" y="179"/>
                </a:lnTo>
                <a:lnTo>
                  <a:pt x="5046" y="207"/>
                </a:lnTo>
                <a:lnTo>
                  <a:pt x="5043" y="236"/>
                </a:lnTo>
                <a:lnTo>
                  <a:pt x="5039" y="264"/>
                </a:lnTo>
                <a:lnTo>
                  <a:pt x="5029" y="322"/>
                </a:lnTo>
                <a:lnTo>
                  <a:pt x="5029" y="322"/>
                </a:lnTo>
                <a:lnTo>
                  <a:pt x="5028" y="296"/>
                </a:lnTo>
                <a:lnTo>
                  <a:pt x="5031" y="270"/>
                </a:lnTo>
                <a:lnTo>
                  <a:pt x="5034" y="243"/>
                </a:lnTo>
                <a:lnTo>
                  <a:pt x="5040" y="217"/>
                </a:lnTo>
                <a:lnTo>
                  <a:pt x="5040" y="217"/>
                </a:lnTo>
                <a:lnTo>
                  <a:pt x="5025" y="260"/>
                </a:lnTo>
                <a:lnTo>
                  <a:pt x="5011" y="302"/>
                </a:lnTo>
                <a:lnTo>
                  <a:pt x="4997" y="345"/>
                </a:lnTo>
                <a:lnTo>
                  <a:pt x="4986" y="388"/>
                </a:lnTo>
                <a:lnTo>
                  <a:pt x="4986" y="388"/>
                </a:lnTo>
                <a:lnTo>
                  <a:pt x="4981" y="351"/>
                </a:lnTo>
                <a:lnTo>
                  <a:pt x="4974" y="314"/>
                </a:lnTo>
                <a:lnTo>
                  <a:pt x="4974" y="314"/>
                </a:lnTo>
                <a:lnTo>
                  <a:pt x="4974" y="301"/>
                </a:lnTo>
                <a:lnTo>
                  <a:pt x="4974" y="301"/>
                </a:lnTo>
                <a:lnTo>
                  <a:pt x="4926" y="92"/>
                </a:lnTo>
                <a:lnTo>
                  <a:pt x="4926" y="92"/>
                </a:lnTo>
                <a:lnTo>
                  <a:pt x="4929" y="113"/>
                </a:lnTo>
                <a:lnTo>
                  <a:pt x="4929" y="134"/>
                </a:lnTo>
                <a:lnTo>
                  <a:pt x="4927" y="174"/>
                </a:lnTo>
                <a:lnTo>
                  <a:pt x="4924" y="216"/>
                </a:lnTo>
                <a:lnTo>
                  <a:pt x="4919" y="256"/>
                </a:lnTo>
                <a:lnTo>
                  <a:pt x="4913" y="298"/>
                </a:lnTo>
                <a:lnTo>
                  <a:pt x="4905" y="339"/>
                </a:lnTo>
                <a:lnTo>
                  <a:pt x="4888" y="421"/>
                </a:lnTo>
                <a:lnTo>
                  <a:pt x="4888" y="421"/>
                </a:lnTo>
                <a:lnTo>
                  <a:pt x="4884" y="378"/>
                </a:lnTo>
                <a:lnTo>
                  <a:pt x="4875" y="334"/>
                </a:lnTo>
                <a:lnTo>
                  <a:pt x="4875" y="334"/>
                </a:lnTo>
                <a:lnTo>
                  <a:pt x="4875" y="321"/>
                </a:lnTo>
                <a:lnTo>
                  <a:pt x="4875" y="321"/>
                </a:lnTo>
                <a:lnTo>
                  <a:pt x="4847" y="181"/>
                </a:lnTo>
                <a:lnTo>
                  <a:pt x="4847" y="181"/>
                </a:lnTo>
                <a:lnTo>
                  <a:pt x="4848" y="175"/>
                </a:lnTo>
                <a:lnTo>
                  <a:pt x="4848" y="175"/>
                </a:lnTo>
                <a:lnTo>
                  <a:pt x="4847" y="180"/>
                </a:lnTo>
                <a:lnTo>
                  <a:pt x="4847" y="180"/>
                </a:lnTo>
                <a:lnTo>
                  <a:pt x="4829" y="95"/>
                </a:lnTo>
                <a:lnTo>
                  <a:pt x="4829" y="95"/>
                </a:lnTo>
                <a:lnTo>
                  <a:pt x="4830" y="132"/>
                </a:lnTo>
                <a:lnTo>
                  <a:pt x="4830" y="168"/>
                </a:lnTo>
                <a:lnTo>
                  <a:pt x="4828" y="204"/>
                </a:lnTo>
                <a:lnTo>
                  <a:pt x="4825" y="241"/>
                </a:lnTo>
                <a:lnTo>
                  <a:pt x="4825" y="241"/>
                </a:lnTo>
                <a:lnTo>
                  <a:pt x="4814" y="274"/>
                </a:lnTo>
                <a:lnTo>
                  <a:pt x="4803" y="308"/>
                </a:lnTo>
                <a:lnTo>
                  <a:pt x="4795" y="341"/>
                </a:lnTo>
                <a:lnTo>
                  <a:pt x="4786" y="376"/>
                </a:lnTo>
                <a:lnTo>
                  <a:pt x="4782" y="410"/>
                </a:lnTo>
                <a:lnTo>
                  <a:pt x="4778" y="445"/>
                </a:lnTo>
                <a:lnTo>
                  <a:pt x="4777" y="479"/>
                </a:lnTo>
                <a:lnTo>
                  <a:pt x="4778" y="497"/>
                </a:lnTo>
                <a:lnTo>
                  <a:pt x="4779" y="513"/>
                </a:lnTo>
                <a:lnTo>
                  <a:pt x="4779" y="513"/>
                </a:lnTo>
                <a:lnTo>
                  <a:pt x="4777" y="530"/>
                </a:lnTo>
                <a:lnTo>
                  <a:pt x="4777" y="530"/>
                </a:lnTo>
                <a:lnTo>
                  <a:pt x="4775" y="541"/>
                </a:lnTo>
                <a:lnTo>
                  <a:pt x="4775" y="541"/>
                </a:lnTo>
                <a:lnTo>
                  <a:pt x="4769" y="520"/>
                </a:lnTo>
                <a:lnTo>
                  <a:pt x="4761" y="500"/>
                </a:lnTo>
                <a:lnTo>
                  <a:pt x="4761" y="500"/>
                </a:lnTo>
                <a:lnTo>
                  <a:pt x="4758" y="487"/>
                </a:lnTo>
                <a:lnTo>
                  <a:pt x="4757" y="481"/>
                </a:lnTo>
                <a:lnTo>
                  <a:pt x="4757" y="475"/>
                </a:lnTo>
                <a:lnTo>
                  <a:pt x="4757" y="475"/>
                </a:lnTo>
                <a:lnTo>
                  <a:pt x="4756" y="473"/>
                </a:lnTo>
                <a:lnTo>
                  <a:pt x="4754" y="471"/>
                </a:lnTo>
                <a:lnTo>
                  <a:pt x="4752" y="467"/>
                </a:lnTo>
                <a:lnTo>
                  <a:pt x="4751" y="465"/>
                </a:lnTo>
                <a:lnTo>
                  <a:pt x="4751" y="465"/>
                </a:lnTo>
                <a:lnTo>
                  <a:pt x="4734" y="392"/>
                </a:lnTo>
                <a:lnTo>
                  <a:pt x="4726" y="357"/>
                </a:lnTo>
                <a:lnTo>
                  <a:pt x="4721" y="320"/>
                </a:lnTo>
                <a:lnTo>
                  <a:pt x="4718" y="284"/>
                </a:lnTo>
                <a:lnTo>
                  <a:pt x="4716" y="267"/>
                </a:lnTo>
                <a:lnTo>
                  <a:pt x="4716" y="248"/>
                </a:lnTo>
                <a:lnTo>
                  <a:pt x="4718" y="230"/>
                </a:lnTo>
                <a:lnTo>
                  <a:pt x="4720" y="212"/>
                </a:lnTo>
                <a:lnTo>
                  <a:pt x="4724" y="193"/>
                </a:lnTo>
                <a:lnTo>
                  <a:pt x="4727" y="175"/>
                </a:lnTo>
                <a:lnTo>
                  <a:pt x="4727" y="175"/>
                </a:lnTo>
                <a:lnTo>
                  <a:pt x="4706" y="236"/>
                </a:lnTo>
                <a:lnTo>
                  <a:pt x="4696" y="267"/>
                </a:lnTo>
                <a:lnTo>
                  <a:pt x="4686" y="296"/>
                </a:lnTo>
                <a:lnTo>
                  <a:pt x="4686" y="296"/>
                </a:lnTo>
                <a:lnTo>
                  <a:pt x="4684" y="288"/>
                </a:lnTo>
                <a:lnTo>
                  <a:pt x="4684" y="288"/>
                </a:lnTo>
                <a:lnTo>
                  <a:pt x="4684" y="276"/>
                </a:lnTo>
                <a:lnTo>
                  <a:pt x="4684" y="276"/>
                </a:lnTo>
                <a:lnTo>
                  <a:pt x="4637" y="58"/>
                </a:lnTo>
                <a:lnTo>
                  <a:pt x="4637" y="58"/>
                </a:lnTo>
                <a:lnTo>
                  <a:pt x="4638" y="82"/>
                </a:lnTo>
                <a:lnTo>
                  <a:pt x="4639" y="104"/>
                </a:lnTo>
                <a:lnTo>
                  <a:pt x="4639" y="128"/>
                </a:lnTo>
                <a:lnTo>
                  <a:pt x="4638" y="152"/>
                </a:lnTo>
                <a:lnTo>
                  <a:pt x="4633" y="198"/>
                </a:lnTo>
                <a:lnTo>
                  <a:pt x="4627" y="244"/>
                </a:lnTo>
                <a:lnTo>
                  <a:pt x="4620" y="290"/>
                </a:lnTo>
                <a:lnTo>
                  <a:pt x="4612" y="337"/>
                </a:lnTo>
                <a:lnTo>
                  <a:pt x="4594" y="429"/>
                </a:lnTo>
                <a:lnTo>
                  <a:pt x="4594" y="429"/>
                </a:lnTo>
                <a:lnTo>
                  <a:pt x="4588" y="403"/>
                </a:lnTo>
                <a:lnTo>
                  <a:pt x="4585" y="376"/>
                </a:lnTo>
                <a:lnTo>
                  <a:pt x="4581" y="350"/>
                </a:lnTo>
                <a:lnTo>
                  <a:pt x="4580" y="324"/>
                </a:lnTo>
                <a:lnTo>
                  <a:pt x="4580" y="296"/>
                </a:lnTo>
                <a:lnTo>
                  <a:pt x="4581" y="270"/>
                </a:lnTo>
                <a:lnTo>
                  <a:pt x="4585" y="244"/>
                </a:lnTo>
                <a:lnTo>
                  <a:pt x="4591" y="217"/>
                </a:lnTo>
                <a:lnTo>
                  <a:pt x="4591" y="217"/>
                </a:lnTo>
                <a:lnTo>
                  <a:pt x="4565" y="292"/>
                </a:lnTo>
                <a:lnTo>
                  <a:pt x="4565" y="292"/>
                </a:lnTo>
                <a:lnTo>
                  <a:pt x="4563" y="288"/>
                </a:lnTo>
                <a:lnTo>
                  <a:pt x="4563" y="288"/>
                </a:lnTo>
                <a:lnTo>
                  <a:pt x="4563" y="276"/>
                </a:lnTo>
                <a:lnTo>
                  <a:pt x="4563" y="276"/>
                </a:lnTo>
                <a:lnTo>
                  <a:pt x="4517" y="58"/>
                </a:lnTo>
                <a:lnTo>
                  <a:pt x="4517" y="58"/>
                </a:lnTo>
                <a:lnTo>
                  <a:pt x="4518" y="84"/>
                </a:lnTo>
                <a:lnTo>
                  <a:pt x="4518" y="110"/>
                </a:lnTo>
                <a:lnTo>
                  <a:pt x="4518" y="138"/>
                </a:lnTo>
                <a:lnTo>
                  <a:pt x="4516" y="164"/>
                </a:lnTo>
                <a:lnTo>
                  <a:pt x="4514" y="190"/>
                </a:lnTo>
                <a:lnTo>
                  <a:pt x="4511" y="216"/>
                </a:lnTo>
                <a:lnTo>
                  <a:pt x="4503" y="268"/>
                </a:lnTo>
                <a:lnTo>
                  <a:pt x="4495" y="320"/>
                </a:lnTo>
                <a:lnTo>
                  <a:pt x="4484" y="372"/>
                </a:lnTo>
                <a:lnTo>
                  <a:pt x="4474" y="424"/>
                </a:lnTo>
                <a:lnTo>
                  <a:pt x="4465" y="477"/>
                </a:lnTo>
                <a:lnTo>
                  <a:pt x="4465" y="477"/>
                </a:lnTo>
                <a:lnTo>
                  <a:pt x="4461" y="501"/>
                </a:lnTo>
                <a:lnTo>
                  <a:pt x="4458" y="526"/>
                </a:lnTo>
                <a:lnTo>
                  <a:pt x="4455" y="575"/>
                </a:lnTo>
                <a:lnTo>
                  <a:pt x="4455" y="575"/>
                </a:lnTo>
                <a:lnTo>
                  <a:pt x="4455" y="575"/>
                </a:lnTo>
                <a:lnTo>
                  <a:pt x="4445" y="538"/>
                </a:lnTo>
                <a:lnTo>
                  <a:pt x="4433" y="500"/>
                </a:lnTo>
                <a:lnTo>
                  <a:pt x="4433" y="500"/>
                </a:lnTo>
                <a:lnTo>
                  <a:pt x="4429" y="487"/>
                </a:lnTo>
                <a:lnTo>
                  <a:pt x="4428" y="481"/>
                </a:lnTo>
                <a:lnTo>
                  <a:pt x="4428" y="475"/>
                </a:lnTo>
                <a:lnTo>
                  <a:pt x="4428" y="475"/>
                </a:lnTo>
                <a:lnTo>
                  <a:pt x="4427" y="473"/>
                </a:lnTo>
                <a:lnTo>
                  <a:pt x="4426" y="471"/>
                </a:lnTo>
                <a:lnTo>
                  <a:pt x="4426" y="471"/>
                </a:lnTo>
                <a:lnTo>
                  <a:pt x="4406" y="394"/>
                </a:lnTo>
                <a:lnTo>
                  <a:pt x="4406" y="394"/>
                </a:lnTo>
                <a:lnTo>
                  <a:pt x="4400" y="366"/>
                </a:lnTo>
                <a:lnTo>
                  <a:pt x="4395" y="339"/>
                </a:lnTo>
                <a:lnTo>
                  <a:pt x="4391" y="312"/>
                </a:lnTo>
                <a:lnTo>
                  <a:pt x="4389" y="284"/>
                </a:lnTo>
                <a:lnTo>
                  <a:pt x="4388" y="257"/>
                </a:lnTo>
                <a:lnTo>
                  <a:pt x="4389" y="230"/>
                </a:lnTo>
                <a:lnTo>
                  <a:pt x="4393" y="203"/>
                </a:lnTo>
                <a:lnTo>
                  <a:pt x="4399" y="175"/>
                </a:lnTo>
                <a:lnTo>
                  <a:pt x="4399" y="175"/>
                </a:lnTo>
                <a:lnTo>
                  <a:pt x="4381" y="225"/>
                </a:lnTo>
                <a:lnTo>
                  <a:pt x="4364" y="274"/>
                </a:lnTo>
                <a:lnTo>
                  <a:pt x="4350" y="324"/>
                </a:lnTo>
                <a:lnTo>
                  <a:pt x="4343" y="348"/>
                </a:lnTo>
                <a:lnTo>
                  <a:pt x="4338" y="373"/>
                </a:lnTo>
                <a:lnTo>
                  <a:pt x="4333" y="398"/>
                </a:lnTo>
                <a:lnTo>
                  <a:pt x="4330" y="423"/>
                </a:lnTo>
                <a:lnTo>
                  <a:pt x="4329" y="448"/>
                </a:lnTo>
                <a:lnTo>
                  <a:pt x="4327" y="473"/>
                </a:lnTo>
                <a:lnTo>
                  <a:pt x="4329" y="499"/>
                </a:lnTo>
                <a:lnTo>
                  <a:pt x="4331" y="524"/>
                </a:lnTo>
                <a:lnTo>
                  <a:pt x="4336" y="550"/>
                </a:lnTo>
                <a:lnTo>
                  <a:pt x="4342" y="575"/>
                </a:lnTo>
                <a:lnTo>
                  <a:pt x="4342" y="575"/>
                </a:lnTo>
                <a:lnTo>
                  <a:pt x="4342" y="575"/>
                </a:lnTo>
                <a:lnTo>
                  <a:pt x="4335" y="575"/>
                </a:lnTo>
                <a:lnTo>
                  <a:pt x="4335" y="575"/>
                </a:lnTo>
                <a:lnTo>
                  <a:pt x="4325" y="538"/>
                </a:lnTo>
                <a:lnTo>
                  <a:pt x="4312" y="500"/>
                </a:lnTo>
                <a:lnTo>
                  <a:pt x="4312" y="500"/>
                </a:lnTo>
                <a:lnTo>
                  <a:pt x="4308" y="487"/>
                </a:lnTo>
                <a:lnTo>
                  <a:pt x="4307" y="481"/>
                </a:lnTo>
                <a:lnTo>
                  <a:pt x="4307" y="475"/>
                </a:lnTo>
                <a:lnTo>
                  <a:pt x="4307" y="475"/>
                </a:lnTo>
                <a:lnTo>
                  <a:pt x="4306" y="473"/>
                </a:lnTo>
                <a:lnTo>
                  <a:pt x="4305" y="471"/>
                </a:lnTo>
                <a:lnTo>
                  <a:pt x="4303" y="467"/>
                </a:lnTo>
                <a:lnTo>
                  <a:pt x="4301" y="465"/>
                </a:lnTo>
                <a:lnTo>
                  <a:pt x="4301" y="465"/>
                </a:lnTo>
                <a:lnTo>
                  <a:pt x="4285" y="392"/>
                </a:lnTo>
                <a:lnTo>
                  <a:pt x="4278" y="357"/>
                </a:lnTo>
                <a:lnTo>
                  <a:pt x="4272" y="320"/>
                </a:lnTo>
                <a:lnTo>
                  <a:pt x="4268" y="284"/>
                </a:lnTo>
                <a:lnTo>
                  <a:pt x="4267" y="267"/>
                </a:lnTo>
                <a:lnTo>
                  <a:pt x="4268" y="248"/>
                </a:lnTo>
                <a:lnTo>
                  <a:pt x="4269" y="230"/>
                </a:lnTo>
                <a:lnTo>
                  <a:pt x="4270" y="212"/>
                </a:lnTo>
                <a:lnTo>
                  <a:pt x="4274" y="193"/>
                </a:lnTo>
                <a:lnTo>
                  <a:pt x="4279" y="175"/>
                </a:lnTo>
                <a:lnTo>
                  <a:pt x="4279" y="175"/>
                </a:lnTo>
                <a:lnTo>
                  <a:pt x="4261" y="223"/>
                </a:lnTo>
                <a:lnTo>
                  <a:pt x="4246" y="270"/>
                </a:lnTo>
                <a:lnTo>
                  <a:pt x="4231" y="316"/>
                </a:lnTo>
                <a:lnTo>
                  <a:pt x="4224" y="340"/>
                </a:lnTo>
                <a:lnTo>
                  <a:pt x="4219" y="364"/>
                </a:lnTo>
                <a:lnTo>
                  <a:pt x="4219" y="364"/>
                </a:lnTo>
                <a:lnTo>
                  <a:pt x="4189" y="251"/>
                </a:lnTo>
                <a:lnTo>
                  <a:pt x="4189" y="251"/>
                </a:lnTo>
                <a:lnTo>
                  <a:pt x="4190" y="271"/>
                </a:lnTo>
                <a:lnTo>
                  <a:pt x="4190" y="292"/>
                </a:lnTo>
                <a:lnTo>
                  <a:pt x="4189" y="312"/>
                </a:lnTo>
                <a:lnTo>
                  <a:pt x="4187" y="332"/>
                </a:lnTo>
                <a:lnTo>
                  <a:pt x="4183" y="372"/>
                </a:lnTo>
                <a:lnTo>
                  <a:pt x="4176" y="411"/>
                </a:lnTo>
                <a:lnTo>
                  <a:pt x="4176" y="411"/>
                </a:lnTo>
                <a:lnTo>
                  <a:pt x="4168" y="377"/>
                </a:lnTo>
                <a:lnTo>
                  <a:pt x="4163" y="341"/>
                </a:lnTo>
                <a:lnTo>
                  <a:pt x="4157" y="306"/>
                </a:lnTo>
                <a:lnTo>
                  <a:pt x="4153" y="271"/>
                </a:lnTo>
                <a:lnTo>
                  <a:pt x="4152" y="236"/>
                </a:lnTo>
                <a:lnTo>
                  <a:pt x="4153" y="202"/>
                </a:lnTo>
                <a:lnTo>
                  <a:pt x="4154" y="184"/>
                </a:lnTo>
                <a:lnTo>
                  <a:pt x="4157" y="166"/>
                </a:lnTo>
                <a:lnTo>
                  <a:pt x="4159" y="148"/>
                </a:lnTo>
                <a:lnTo>
                  <a:pt x="4163" y="130"/>
                </a:lnTo>
                <a:lnTo>
                  <a:pt x="4163" y="130"/>
                </a:lnTo>
                <a:lnTo>
                  <a:pt x="4144" y="190"/>
                </a:lnTo>
                <a:lnTo>
                  <a:pt x="4127" y="249"/>
                </a:lnTo>
                <a:lnTo>
                  <a:pt x="4119" y="280"/>
                </a:lnTo>
                <a:lnTo>
                  <a:pt x="4112" y="309"/>
                </a:lnTo>
                <a:lnTo>
                  <a:pt x="4106" y="339"/>
                </a:lnTo>
                <a:lnTo>
                  <a:pt x="4100" y="369"/>
                </a:lnTo>
                <a:lnTo>
                  <a:pt x="4100" y="369"/>
                </a:lnTo>
                <a:lnTo>
                  <a:pt x="4068" y="251"/>
                </a:lnTo>
                <a:lnTo>
                  <a:pt x="4068" y="251"/>
                </a:lnTo>
                <a:lnTo>
                  <a:pt x="4069" y="269"/>
                </a:lnTo>
                <a:lnTo>
                  <a:pt x="4069" y="287"/>
                </a:lnTo>
                <a:lnTo>
                  <a:pt x="4068" y="321"/>
                </a:lnTo>
                <a:lnTo>
                  <a:pt x="4064" y="357"/>
                </a:lnTo>
                <a:lnTo>
                  <a:pt x="4059" y="391"/>
                </a:lnTo>
                <a:lnTo>
                  <a:pt x="4052" y="426"/>
                </a:lnTo>
                <a:lnTo>
                  <a:pt x="4044" y="461"/>
                </a:lnTo>
                <a:lnTo>
                  <a:pt x="4027" y="531"/>
                </a:lnTo>
                <a:lnTo>
                  <a:pt x="4027" y="531"/>
                </a:lnTo>
                <a:lnTo>
                  <a:pt x="4018" y="491"/>
                </a:lnTo>
                <a:lnTo>
                  <a:pt x="4006" y="450"/>
                </a:lnTo>
                <a:lnTo>
                  <a:pt x="4006" y="450"/>
                </a:lnTo>
                <a:lnTo>
                  <a:pt x="4002" y="436"/>
                </a:lnTo>
                <a:lnTo>
                  <a:pt x="4001" y="429"/>
                </a:lnTo>
                <a:lnTo>
                  <a:pt x="4000" y="423"/>
                </a:lnTo>
                <a:lnTo>
                  <a:pt x="4000" y="423"/>
                </a:lnTo>
                <a:lnTo>
                  <a:pt x="3999" y="420"/>
                </a:lnTo>
                <a:lnTo>
                  <a:pt x="3999" y="420"/>
                </a:lnTo>
                <a:lnTo>
                  <a:pt x="3999" y="415"/>
                </a:lnTo>
                <a:lnTo>
                  <a:pt x="3999" y="415"/>
                </a:lnTo>
                <a:lnTo>
                  <a:pt x="3972" y="298"/>
                </a:lnTo>
                <a:lnTo>
                  <a:pt x="3972" y="298"/>
                </a:lnTo>
                <a:lnTo>
                  <a:pt x="3967" y="273"/>
                </a:lnTo>
                <a:lnTo>
                  <a:pt x="3965" y="247"/>
                </a:lnTo>
                <a:lnTo>
                  <a:pt x="3962" y="220"/>
                </a:lnTo>
                <a:lnTo>
                  <a:pt x="3961" y="196"/>
                </a:lnTo>
                <a:lnTo>
                  <a:pt x="3961" y="170"/>
                </a:lnTo>
                <a:lnTo>
                  <a:pt x="3962" y="143"/>
                </a:lnTo>
                <a:lnTo>
                  <a:pt x="3966" y="119"/>
                </a:lnTo>
                <a:lnTo>
                  <a:pt x="3972" y="92"/>
                </a:lnTo>
                <a:lnTo>
                  <a:pt x="3972" y="92"/>
                </a:lnTo>
                <a:lnTo>
                  <a:pt x="3954" y="146"/>
                </a:lnTo>
                <a:lnTo>
                  <a:pt x="3937" y="200"/>
                </a:lnTo>
                <a:lnTo>
                  <a:pt x="3923" y="254"/>
                </a:lnTo>
                <a:lnTo>
                  <a:pt x="3916" y="281"/>
                </a:lnTo>
                <a:lnTo>
                  <a:pt x="3911" y="308"/>
                </a:lnTo>
                <a:lnTo>
                  <a:pt x="3906" y="335"/>
                </a:lnTo>
                <a:lnTo>
                  <a:pt x="3903" y="363"/>
                </a:lnTo>
                <a:lnTo>
                  <a:pt x="3900" y="390"/>
                </a:lnTo>
                <a:lnTo>
                  <a:pt x="3900" y="418"/>
                </a:lnTo>
                <a:lnTo>
                  <a:pt x="3900" y="446"/>
                </a:lnTo>
                <a:lnTo>
                  <a:pt x="3903" y="473"/>
                </a:lnTo>
                <a:lnTo>
                  <a:pt x="3908" y="501"/>
                </a:lnTo>
                <a:lnTo>
                  <a:pt x="3914" y="530"/>
                </a:lnTo>
                <a:lnTo>
                  <a:pt x="3914" y="530"/>
                </a:lnTo>
                <a:lnTo>
                  <a:pt x="3910" y="546"/>
                </a:lnTo>
                <a:lnTo>
                  <a:pt x="3910" y="546"/>
                </a:lnTo>
                <a:lnTo>
                  <a:pt x="3905" y="523"/>
                </a:lnTo>
                <a:lnTo>
                  <a:pt x="3899" y="499"/>
                </a:lnTo>
                <a:lnTo>
                  <a:pt x="3892" y="474"/>
                </a:lnTo>
                <a:lnTo>
                  <a:pt x="3885" y="450"/>
                </a:lnTo>
                <a:lnTo>
                  <a:pt x="3885" y="450"/>
                </a:lnTo>
                <a:lnTo>
                  <a:pt x="3882" y="436"/>
                </a:lnTo>
                <a:lnTo>
                  <a:pt x="3880" y="429"/>
                </a:lnTo>
                <a:lnTo>
                  <a:pt x="3879" y="423"/>
                </a:lnTo>
                <a:lnTo>
                  <a:pt x="3879" y="423"/>
                </a:lnTo>
                <a:lnTo>
                  <a:pt x="3879" y="420"/>
                </a:lnTo>
                <a:lnTo>
                  <a:pt x="3877" y="417"/>
                </a:lnTo>
                <a:lnTo>
                  <a:pt x="3876" y="415"/>
                </a:lnTo>
                <a:lnTo>
                  <a:pt x="3874" y="411"/>
                </a:lnTo>
                <a:lnTo>
                  <a:pt x="3874" y="411"/>
                </a:lnTo>
                <a:lnTo>
                  <a:pt x="3857" y="332"/>
                </a:lnTo>
                <a:lnTo>
                  <a:pt x="3849" y="292"/>
                </a:lnTo>
                <a:lnTo>
                  <a:pt x="3844" y="252"/>
                </a:lnTo>
                <a:lnTo>
                  <a:pt x="3841" y="212"/>
                </a:lnTo>
                <a:lnTo>
                  <a:pt x="3840" y="192"/>
                </a:lnTo>
                <a:lnTo>
                  <a:pt x="3840" y="172"/>
                </a:lnTo>
                <a:lnTo>
                  <a:pt x="3841" y="152"/>
                </a:lnTo>
                <a:lnTo>
                  <a:pt x="3844" y="133"/>
                </a:lnTo>
                <a:lnTo>
                  <a:pt x="3847" y="113"/>
                </a:lnTo>
                <a:lnTo>
                  <a:pt x="3851" y="92"/>
                </a:lnTo>
                <a:lnTo>
                  <a:pt x="3851" y="92"/>
                </a:lnTo>
                <a:lnTo>
                  <a:pt x="3834" y="145"/>
                </a:lnTo>
                <a:lnTo>
                  <a:pt x="3817" y="196"/>
                </a:lnTo>
                <a:lnTo>
                  <a:pt x="3803" y="248"/>
                </a:lnTo>
                <a:lnTo>
                  <a:pt x="3797" y="274"/>
                </a:lnTo>
                <a:lnTo>
                  <a:pt x="3791" y="300"/>
                </a:lnTo>
                <a:lnTo>
                  <a:pt x="3791" y="300"/>
                </a:lnTo>
                <a:lnTo>
                  <a:pt x="3761" y="175"/>
                </a:lnTo>
                <a:lnTo>
                  <a:pt x="3761" y="175"/>
                </a:lnTo>
                <a:lnTo>
                  <a:pt x="3762" y="205"/>
                </a:lnTo>
                <a:lnTo>
                  <a:pt x="3762" y="234"/>
                </a:lnTo>
                <a:lnTo>
                  <a:pt x="3761" y="262"/>
                </a:lnTo>
                <a:lnTo>
                  <a:pt x="3758" y="290"/>
                </a:lnTo>
                <a:lnTo>
                  <a:pt x="3755" y="319"/>
                </a:lnTo>
                <a:lnTo>
                  <a:pt x="3750" y="347"/>
                </a:lnTo>
                <a:lnTo>
                  <a:pt x="3738" y="404"/>
                </a:lnTo>
                <a:lnTo>
                  <a:pt x="3738" y="404"/>
                </a:lnTo>
                <a:lnTo>
                  <a:pt x="3737" y="401"/>
                </a:lnTo>
                <a:lnTo>
                  <a:pt x="3737" y="401"/>
                </a:lnTo>
                <a:lnTo>
                  <a:pt x="3720" y="309"/>
                </a:lnTo>
                <a:lnTo>
                  <a:pt x="3712" y="263"/>
                </a:lnTo>
                <a:lnTo>
                  <a:pt x="3707" y="218"/>
                </a:lnTo>
                <a:lnTo>
                  <a:pt x="3704" y="172"/>
                </a:lnTo>
                <a:lnTo>
                  <a:pt x="3702" y="149"/>
                </a:lnTo>
                <a:lnTo>
                  <a:pt x="3702" y="126"/>
                </a:lnTo>
                <a:lnTo>
                  <a:pt x="3704" y="103"/>
                </a:lnTo>
                <a:lnTo>
                  <a:pt x="3706" y="81"/>
                </a:lnTo>
                <a:lnTo>
                  <a:pt x="3710" y="57"/>
                </a:lnTo>
                <a:lnTo>
                  <a:pt x="3713" y="34"/>
                </a:lnTo>
                <a:lnTo>
                  <a:pt x="3713" y="34"/>
                </a:lnTo>
                <a:lnTo>
                  <a:pt x="3698" y="88"/>
                </a:lnTo>
                <a:lnTo>
                  <a:pt x="3683" y="142"/>
                </a:lnTo>
                <a:lnTo>
                  <a:pt x="3670" y="196"/>
                </a:lnTo>
                <a:lnTo>
                  <a:pt x="3659" y="250"/>
                </a:lnTo>
                <a:lnTo>
                  <a:pt x="3659" y="250"/>
                </a:lnTo>
                <a:lnTo>
                  <a:pt x="3640" y="175"/>
                </a:lnTo>
                <a:lnTo>
                  <a:pt x="3640" y="175"/>
                </a:lnTo>
                <a:lnTo>
                  <a:pt x="3642" y="199"/>
                </a:lnTo>
                <a:lnTo>
                  <a:pt x="3642" y="222"/>
                </a:lnTo>
                <a:lnTo>
                  <a:pt x="3641" y="244"/>
                </a:lnTo>
                <a:lnTo>
                  <a:pt x="3640" y="268"/>
                </a:lnTo>
                <a:lnTo>
                  <a:pt x="3637" y="290"/>
                </a:lnTo>
                <a:lnTo>
                  <a:pt x="3635" y="313"/>
                </a:lnTo>
                <a:lnTo>
                  <a:pt x="3627" y="359"/>
                </a:lnTo>
                <a:lnTo>
                  <a:pt x="3617" y="404"/>
                </a:lnTo>
                <a:lnTo>
                  <a:pt x="3608" y="449"/>
                </a:lnTo>
                <a:lnTo>
                  <a:pt x="3597" y="495"/>
                </a:lnTo>
                <a:lnTo>
                  <a:pt x="3587" y="542"/>
                </a:lnTo>
                <a:lnTo>
                  <a:pt x="3587" y="542"/>
                </a:lnTo>
                <a:lnTo>
                  <a:pt x="3587" y="545"/>
                </a:lnTo>
                <a:lnTo>
                  <a:pt x="3587" y="545"/>
                </a:lnTo>
                <a:lnTo>
                  <a:pt x="3581" y="509"/>
                </a:lnTo>
                <a:lnTo>
                  <a:pt x="3576" y="471"/>
                </a:lnTo>
                <a:lnTo>
                  <a:pt x="3567" y="433"/>
                </a:lnTo>
                <a:lnTo>
                  <a:pt x="3557" y="396"/>
                </a:lnTo>
                <a:lnTo>
                  <a:pt x="3557" y="396"/>
                </a:lnTo>
                <a:lnTo>
                  <a:pt x="3557" y="395"/>
                </a:lnTo>
                <a:lnTo>
                  <a:pt x="3557" y="395"/>
                </a:lnTo>
                <a:lnTo>
                  <a:pt x="3551" y="367"/>
                </a:lnTo>
                <a:lnTo>
                  <a:pt x="3551" y="367"/>
                </a:lnTo>
                <a:lnTo>
                  <a:pt x="3551" y="365"/>
                </a:lnTo>
                <a:lnTo>
                  <a:pt x="3551" y="365"/>
                </a:lnTo>
                <a:lnTo>
                  <a:pt x="3549" y="362"/>
                </a:lnTo>
                <a:lnTo>
                  <a:pt x="3549" y="362"/>
                </a:lnTo>
                <a:lnTo>
                  <a:pt x="3549" y="360"/>
                </a:lnTo>
                <a:lnTo>
                  <a:pt x="3549" y="360"/>
                </a:lnTo>
                <a:lnTo>
                  <a:pt x="3549" y="348"/>
                </a:lnTo>
                <a:lnTo>
                  <a:pt x="3549" y="348"/>
                </a:lnTo>
                <a:lnTo>
                  <a:pt x="3519" y="204"/>
                </a:lnTo>
                <a:lnTo>
                  <a:pt x="3519" y="204"/>
                </a:lnTo>
                <a:lnTo>
                  <a:pt x="3515" y="178"/>
                </a:lnTo>
                <a:lnTo>
                  <a:pt x="3513" y="153"/>
                </a:lnTo>
                <a:lnTo>
                  <a:pt x="3512" y="128"/>
                </a:lnTo>
                <a:lnTo>
                  <a:pt x="3512" y="102"/>
                </a:lnTo>
                <a:lnTo>
                  <a:pt x="3512" y="77"/>
                </a:lnTo>
                <a:lnTo>
                  <a:pt x="3514" y="51"/>
                </a:lnTo>
                <a:lnTo>
                  <a:pt x="3517" y="25"/>
                </a:lnTo>
                <a:lnTo>
                  <a:pt x="3522" y="0"/>
                </a:lnTo>
                <a:lnTo>
                  <a:pt x="3522" y="0"/>
                </a:lnTo>
                <a:lnTo>
                  <a:pt x="3504" y="59"/>
                </a:lnTo>
                <a:lnTo>
                  <a:pt x="3488" y="117"/>
                </a:lnTo>
                <a:lnTo>
                  <a:pt x="3474" y="177"/>
                </a:lnTo>
                <a:lnTo>
                  <a:pt x="3468" y="207"/>
                </a:lnTo>
                <a:lnTo>
                  <a:pt x="3462" y="237"/>
                </a:lnTo>
                <a:lnTo>
                  <a:pt x="3457" y="267"/>
                </a:lnTo>
                <a:lnTo>
                  <a:pt x="3455" y="296"/>
                </a:lnTo>
                <a:lnTo>
                  <a:pt x="3452" y="327"/>
                </a:lnTo>
                <a:lnTo>
                  <a:pt x="3451" y="357"/>
                </a:lnTo>
                <a:lnTo>
                  <a:pt x="3451" y="388"/>
                </a:lnTo>
                <a:lnTo>
                  <a:pt x="3453" y="417"/>
                </a:lnTo>
                <a:lnTo>
                  <a:pt x="3458" y="448"/>
                </a:lnTo>
                <a:lnTo>
                  <a:pt x="3463" y="479"/>
                </a:lnTo>
                <a:lnTo>
                  <a:pt x="3463" y="479"/>
                </a:lnTo>
                <a:lnTo>
                  <a:pt x="3459" y="498"/>
                </a:lnTo>
                <a:lnTo>
                  <a:pt x="3459" y="498"/>
                </a:lnTo>
                <a:lnTo>
                  <a:pt x="3455" y="472"/>
                </a:lnTo>
                <a:lnTo>
                  <a:pt x="3450" y="447"/>
                </a:lnTo>
                <a:lnTo>
                  <a:pt x="3443" y="421"/>
                </a:lnTo>
                <a:lnTo>
                  <a:pt x="3436" y="396"/>
                </a:lnTo>
                <a:lnTo>
                  <a:pt x="3436" y="396"/>
                </a:lnTo>
                <a:lnTo>
                  <a:pt x="3432" y="380"/>
                </a:lnTo>
                <a:lnTo>
                  <a:pt x="3431" y="372"/>
                </a:lnTo>
                <a:lnTo>
                  <a:pt x="3431" y="365"/>
                </a:lnTo>
                <a:lnTo>
                  <a:pt x="3431" y="365"/>
                </a:lnTo>
                <a:lnTo>
                  <a:pt x="3430" y="362"/>
                </a:lnTo>
                <a:lnTo>
                  <a:pt x="3427" y="358"/>
                </a:lnTo>
                <a:lnTo>
                  <a:pt x="3426" y="356"/>
                </a:lnTo>
                <a:lnTo>
                  <a:pt x="3425" y="352"/>
                </a:lnTo>
                <a:lnTo>
                  <a:pt x="3425" y="352"/>
                </a:lnTo>
                <a:lnTo>
                  <a:pt x="3408" y="264"/>
                </a:lnTo>
                <a:lnTo>
                  <a:pt x="3400" y="220"/>
                </a:lnTo>
                <a:lnTo>
                  <a:pt x="3395" y="177"/>
                </a:lnTo>
                <a:lnTo>
                  <a:pt x="3392" y="132"/>
                </a:lnTo>
                <a:lnTo>
                  <a:pt x="3391" y="110"/>
                </a:lnTo>
                <a:lnTo>
                  <a:pt x="3391" y="88"/>
                </a:lnTo>
                <a:lnTo>
                  <a:pt x="3392" y="66"/>
                </a:lnTo>
                <a:lnTo>
                  <a:pt x="3394" y="44"/>
                </a:lnTo>
                <a:lnTo>
                  <a:pt x="3398" y="21"/>
                </a:lnTo>
                <a:lnTo>
                  <a:pt x="3401" y="0"/>
                </a:lnTo>
                <a:lnTo>
                  <a:pt x="3401" y="0"/>
                </a:lnTo>
                <a:lnTo>
                  <a:pt x="3385" y="57"/>
                </a:lnTo>
                <a:lnTo>
                  <a:pt x="3368" y="114"/>
                </a:lnTo>
                <a:lnTo>
                  <a:pt x="3354" y="172"/>
                </a:lnTo>
                <a:lnTo>
                  <a:pt x="3348" y="200"/>
                </a:lnTo>
                <a:lnTo>
                  <a:pt x="3342" y="230"/>
                </a:lnTo>
                <a:lnTo>
                  <a:pt x="3342" y="230"/>
                </a:lnTo>
                <a:lnTo>
                  <a:pt x="3311" y="92"/>
                </a:lnTo>
                <a:lnTo>
                  <a:pt x="3311" y="92"/>
                </a:lnTo>
                <a:lnTo>
                  <a:pt x="3313" y="132"/>
                </a:lnTo>
                <a:lnTo>
                  <a:pt x="3312" y="171"/>
                </a:lnTo>
                <a:lnTo>
                  <a:pt x="3310" y="211"/>
                </a:lnTo>
                <a:lnTo>
                  <a:pt x="3305" y="250"/>
                </a:lnTo>
                <a:lnTo>
                  <a:pt x="3299" y="289"/>
                </a:lnTo>
                <a:lnTo>
                  <a:pt x="3292" y="328"/>
                </a:lnTo>
                <a:lnTo>
                  <a:pt x="3277" y="407"/>
                </a:lnTo>
                <a:lnTo>
                  <a:pt x="3277" y="407"/>
                </a:lnTo>
                <a:lnTo>
                  <a:pt x="3272" y="383"/>
                </a:lnTo>
                <a:lnTo>
                  <a:pt x="3270" y="359"/>
                </a:lnTo>
                <a:lnTo>
                  <a:pt x="3267" y="335"/>
                </a:lnTo>
                <a:lnTo>
                  <a:pt x="3266" y="312"/>
                </a:lnTo>
                <a:lnTo>
                  <a:pt x="3266" y="288"/>
                </a:lnTo>
                <a:lnTo>
                  <a:pt x="3268" y="264"/>
                </a:lnTo>
                <a:lnTo>
                  <a:pt x="3272" y="241"/>
                </a:lnTo>
                <a:lnTo>
                  <a:pt x="3277" y="217"/>
                </a:lnTo>
                <a:lnTo>
                  <a:pt x="3277" y="217"/>
                </a:lnTo>
                <a:lnTo>
                  <a:pt x="3258" y="271"/>
                </a:lnTo>
                <a:lnTo>
                  <a:pt x="3240" y="326"/>
                </a:lnTo>
                <a:lnTo>
                  <a:pt x="3240" y="326"/>
                </a:lnTo>
                <a:lnTo>
                  <a:pt x="3238" y="314"/>
                </a:lnTo>
                <a:lnTo>
                  <a:pt x="3238" y="314"/>
                </a:lnTo>
                <a:lnTo>
                  <a:pt x="3238" y="301"/>
                </a:lnTo>
                <a:lnTo>
                  <a:pt x="3238" y="301"/>
                </a:lnTo>
                <a:lnTo>
                  <a:pt x="3191" y="92"/>
                </a:lnTo>
                <a:lnTo>
                  <a:pt x="3191" y="92"/>
                </a:lnTo>
                <a:lnTo>
                  <a:pt x="3192" y="117"/>
                </a:lnTo>
                <a:lnTo>
                  <a:pt x="3192" y="142"/>
                </a:lnTo>
                <a:lnTo>
                  <a:pt x="3191" y="168"/>
                </a:lnTo>
                <a:lnTo>
                  <a:pt x="3190" y="193"/>
                </a:lnTo>
                <a:lnTo>
                  <a:pt x="3188" y="218"/>
                </a:lnTo>
                <a:lnTo>
                  <a:pt x="3185" y="243"/>
                </a:lnTo>
                <a:lnTo>
                  <a:pt x="3177" y="294"/>
                </a:lnTo>
                <a:lnTo>
                  <a:pt x="3168" y="344"/>
                </a:lnTo>
                <a:lnTo>
                  <a:pt x="3158" y="395"/>
                </a:lnTo>
                <a:lnTo>
                  <a:pt x="3147" y="445"/>
                </a:lnTo>
                <a:lnTo>
                  <a:pt x="3138" y="495"/>
                </a:lnTo>
                <a:lnTo>
                  <a:pt x="3138" y="495"/>
                </a:lnTo>
                <a:lnTo>
                  <a:pt x="3132" y="541"/>
                </a:lnTo>
                <a:lnTo>
                  <a:pt x="3132" y="541"/>
                </a:lnTo>
                <a:lnTo>
                  <a:pt x="3128" y="527"/>
                </a:lnTo>
                <a:lnTo>
                  <a:pt x="3128" y="527"/>
                </a:lnTo>
                <a:lnTo>
                  <a:pt x="3130" y="504"/>
                </a:lnTo>
                <a:lnTo>
                  <a:pt x="3130" y="480"/>
                </a:lnTo>
                <a:lnTo>
                  <a:pt x="3128" y="455"/>
                </a:lnTo>
                <a:lnTo>
                  <a:pt x="3127" y="431"/>
                </a:lnTo>
                <a:lnTo>
                  <a:pt x="3125" y="408"/>
                </a:lnTo>
                <a:lnTo>
                  <a:pt x="3121" y="383"/>
                </a:lnTo>
                <a:lnTo>
                  <a:pt x="3113" y="334"/>
                </a:lnTo>
                <a:lnTo>
                  <a:pt x="3113" y="334"/>
                </a:lnTo>
                <a:lnTo>
                  <a:pt x="3113" y="321"/>
                </a:lnTo>
                <a:lnTo>
                  <a:pt x="3113" y="321"/>
                </a:lnTo>
                <a:lnTo>
                  <a:pt x="3085" y="181"/>
                </a:lnTo>
                <a:lnTo>
                  <a:pt x="3085" y="181"/>
                </a:lnTo>
                <a:lnTo>
                  <a:pt x="3086" y="175"/>
                </a:lnTo>
                <a:lnTo>
                  <a:pt x="3086" y="175"/>
                </a:lnTo>
                <a:lnTo>
                  <a:pt x="3083" y="180"/>
                </a:lnTo>
                <a:lnTo>
                  <a:pt x="3083" y="180"/>
                </a:lnTo>
                <a:lnTo>
                  <a:pt x="3066" y="95"/>
                </a:lnTo>
                <a:lnTo>
                  <a:pt x="3066" y="95"/>
                </a:lnTo>
                <a:lnTo>
                  <a:pt x="3068" y="132"/>
                </a:lnTo>
                <a:lnTo>
                  <a:pt x="3068" y="168"/>
                </a:lnTo>
                <a:lnTo>
                  <a:pt x="3066" y="204"/>
                </a:lnTo>
                <a:lnTo>
                  <a:pt x="3062" y="241"/>
                </a:lnTo>
                <a:lnTo>
                  <a:pt x="3062" y="241"/>
                </a:lnTo>
                <a:lnTo>
                  <a:pt x="3051" y="274"/>
                </a:lnTo>
                <a:lnTo>
                  <a:pt x="3041" y="308"/>
                </a:lnTo>
                <a:lnTo>
                  <a:pt x="3031" y="341"/>
                </a:lnTo>
                <a:lnTo>
                  <a:pt x="3024" y="376"/>
                </a:lnTo>
                <a:lnTo>
                  <a:pt x="3018" y="410"/>
                </a:lnTo>
                <a:lnTo>
                  <a:pt x="3015" y="445"/>
                </a:lnTo>
                <a:lnTo>
                  <a:pt x="3015" y="479"/>
                </a:lnTo>
                <a:lnTo>
                  <a:pt x="3015" y="497"/>
                </a:lnTo>
                <a:lnTo>
                  <a:pt x="3017" y="513"/>
                </a:lnTo>
                <a:lnTo>
                  <a:pt x="3017" y="513"/>
                </a:lnTo>
                <a:lnTo>
                  <a:pt x="3013" y="530"/>
                </a:lnTo>
                <a:lnTo>
                  <a:pt x="3013" y="530"/>
                </a:lnTo>
                <a:lnTo>
                  <a:pt x="3012" y="541"/>
                </a:lnTo>
                <a:lnTo>
                  <a:pt x="3012" y="541"/>
                </a:lnTo>
                <a:lnTo>
                  <a:pt x="3006" y="520"/>
                </a:lnTo>
                <a:lnTo>
                  <a:pt x="2999" y="500"/>
                </a:lnTo>
                <a:lnTo>
                  <a:pt x="2999" y="500"/>
                </a:lnTo>
                <a:lnTo>
                  <a:pt x="2996" y="487"/>
                </a:lnTo>
                <a:lnTo>
                  <a:pt x="2994" y="481"/>
                </a:lnTo>
                <a:lnTo>
                  <a:pt x="2993" y="475"/>
                </a:lnTo>
                <a:lnTo>
                  <a:pt x="2993" y="475"/>
                </a:lnTo>
                <a:lnTo>
                  <a:pt x="2993" y="473"/>
                </a:lnTo>
                <a:lnTo>
                  <a:pt x="2991" y="471"/>
                </a:lnTo>
                <a:lnTo>
                  <a:pt x="2990" y="467"/>
                </a:lnTo>
                <a:lnTo>
                  <a:pt x="2989" y="465"/>
                </a:lnTo>
                <a:lnTo>
                  <a:pt x="2989" y="465"/>
                </a:lnTo>
                <a:lnTo>
                  <a:pt x="2971" y="392"/>
                </a:lnTo>
                <a:lnTo>
                  <a:pt x="2964" y="357"/>
                </a:lnTo>
                <a:lnTo>
                  <a:pt x="2958" y="320"/>
                </a:lnTo>
                <a:lnTo>
                  <a:pt x="2954" y="284"/>
                </a:lnTo>
                <a:lnTo>
                  <a:pt x="2954" y="267"/>
                </a:lnTo>
                <a:lnTo>
                  <a:pt x="2954" y="248"/>
                </a:lnTo>
                <a:lnTo>
                  <a:pt x="2955" y="230"/>
                </a:lnTo>
                <a:lnTo>
                  <a:pt x="2958" y="212"/>
                </a:lnTo>
                <a:lnTo>
                  <a:pt x="2960" y="193"/>
                </a:lnTo>
                <a:lnTo>
                  <a:pt x="2965" y="175"/>
                </a:lnTo>
                <a:lnTo>
                  <a:pt x="2965" y="175"/>
                </a:lnTo>
                <a:lnTo>
                  <a:pt x="2943" y="236"/>
                </a:lnTo>
                <a:lnTo>
                  <a:pt x="2933" y="267"/>
                </a:lnTo>
                <a:lnTo>
                  <a:pt x="2923" y="296"/>
                </a:lnTo>
                <a:lnTo>
                  <a:pt x="2923" y="296"/>
                </a:lnTo>
                <a:lnTo>
                  <a:pt x="2922" y="288"/>
                </a:lnTo>
                <a:lnTo>
                  <a:pt x="2922" y="288"/>
                </a:lnTo>
                <a:lnTo>
                  <a:pt x="2922" y="276"/>
                </a:lnTo>
                <a:lnTo>
                  <a:pt x="2922" y="276"/>
                </a:lnTo>
                <a:lnTo>
                  <a:pt x="2875" y="58"/>
                </a:lnTo>
                <a:lnTo>
                  <a:pt x="2875" y="58"/>
                </a:lnTo>
                <a:lnTo>
                  <a:pt x="2876" y="82"/>
                </a:lnTo>
                <a:lnTo>
                  <a:pt x="2877" y="104"/>
                </a:lnTo>
                <a:lnTo>
                  <a:pt x="2876" y="128"/>
                </a:lnTo>
                <a:lnTo>
                  <a:pt x="2875" y="152"/>
                </a:lnTo>
                <a:lnTo>
                  <a:pt x="2871" y="198"/>
                </a:lnTo>
                <a:lnTo>
                  <a:pt x="2865" y="244"/>
                </a:lnTo>
                <a:lnTo>
                  <a:pt x="2858" y="290"/>
                </a:lnTo>
                <a:lnTo>
                  <a:pt x="2849" y="337"/>
                </a:lnTo>
                <a:lnTo>
                  <a:pt x="2831" y="429"/>
                </a:lnTo>
                <a:lnTo>
                  <a:pt x="2831" y="429"/>
                </a:lnTo>
                <a:lnTo>
                  <a:pt x="2826" y="403"/>
                </a:lnTo>
                <a:lnTo>
                  <a:pt x="2821" y="376"/>
                </a:lnTo>
                <a:lnTo>
                  <a:pt x="2819" y="350"/>
                </a:lnTo>
                <a:lnTo>
                  <a:pt x="2817" y="324"/>
                </a:lnTo>
                <a:lnTo>
                  <a:pt x="2817" y="296"/>
                </a:lnTo>
                <a:lnTo>
                  <a:pt x="2818" y="270"/>
                </a:lnTo>
                <a:lnTo>
                  <a:pt x="2821" y="244"/>
                </a:lnTo>
                <a:lnTo>
                  <a:pt x="2827" y="217"/>
                </a:lnTo>
                <a:lnTo>
                  <a:pt x="2827" y="217"/>
                </a:lnTo>
                <a:lnTo>
                  <a:pt x="2802" y="292"/>
                </a:lnTo>
                <a:lnTo>
                  <a:pt x="2802" y="292"/>
                </a:lnTo>
                <a:lnTo>
                  <a:pt x="2801" y="288"/>
                </a:lnTo>
                <a:lnTo>
                  <a:pt x="2801" y="288"/>
                </a:lnTo>
                <a:lnTo>
                  <a:pt x="2801" y="276"/>
                </a:lnTo>
                <a:lnTo>
                  <a:pt x="2801" y="276"/>
                </a:lnTo>
                <a:lnTo>
                  <a:pt x="2754" y="58"/>
                </a:lnTo>
                <a:lnTo>
                  <a:pt x="2754" y="58"/>
                </a:lnTo>
                <a:lnTo>
                  <a:pt x="2756" y="84"/>
                </a:lnTo>
                <a:lnTo>
                  <a:pt x="2756" y="110"/>
                </a:lnTo>
                <a:lnTo>
                  <a:pt x="2755" y="138"/>
                </a:lnTo>
                <a:lnTo>
                  <a:pt x="2754" y="164"/>
                </a:lnTo>
                <a:lnTo>
                  <a:pt x="2751" y="190"/>
                </a:lnTo>
                <a:lnTo>
                  <a:pt x="2748" y="216"/>
                </a:lnTo>
                <a:lnTo>
                  <a:pt x="2741" y="268"/>
                </a:lnTo>
                <a:lnTo>
                  <a:pt x="2731" y="320"/>
                </a:lnTo>
                <a:lnTo>
                  <a:pt x="2722" y="372"/>
                </a:lnTo>
                <a:lnTo>
                  <a:pt x="2711" y="424"/>
                </a:lnTo>
                <a:lnTo>
                  <a:pt x="2702" y="477"/>
                </a:lnTo>
                <a:lnTo>
                  <a:pt x="2702" y="477"/>
                </a:lnTo>
                <a:lnTo>
                  <a:pt x="2698" y="501"/>
                </a:lnTo>
                <a:lnTo>
                  <a:pt x="2696" y="526"/>
                </a:lnTo>
                <a:lnTo>
                  <a:pt x="2692" y="575"/>
                </a:lnTo>
                <a:lnTo>
                  <a:pt x="2692" y="575"/>
                </a:lnTo>
                <a:lnTo>
                  <a:pt x="2692" y="575"/>
                </a:lnTo>
                <a:lnTo>
                  <a:pt x="2683" y="538"/>
                </a:lnTo>
                <a:lnTo>
                  <a:pt x="2671" y="500"/>
                </a:lnTo>
                <a:lnTo>
                  <a:pt x="2671" y="500"/>
                </a:lnTo>
                <a:lnTo>
                  <a:pt x="2667" y="487"/>
                </a:lnTo>
                <a:lnTo>
                  <a:pt x="2666" y="481"/>
                </a:lnTo>
                <a:lnTo>
                  <a:pt x="2665" y="475"/>
                </a:lnTo>
                <a:lnTo>
                  <a:pt x="2665" y="475"/>
                </a:lnTo>
                <a:lnTo>
                  <a:pt x="2665" y="473"/>
                </a:lnTo>
                <a:lnTo>
                  <a:pt x="2662" y="471"/>
                </a:lnTo>
                <a:lnTo>
                  <a:pt x="2662" y="471"/>
                </a:lnTo>
                <a:lnTo>
                  <a:pt x="2642" y="394"/>
                </a:lnTo>
                <a:lnTo>
                  <a:pt x="2642" y="394"/>
                </a:lnTo>
                <a:lnTo>
                  <a:pt x="2637" y="366"/>
                </a:lnTo>
                <a:lnTo>
                  <a:pt x="2632" y="339"/>
                </a:lnTo>
                <a:lnTo>
                  <a:pt x="2628" y="312"/>
                </a:lnTo>
                <a:lnTo>
                  <a:pt x="2626" y="284"/>
                </a:lnTo>
                <a:lnTo>
                  <a:pt x="2626" y="257"/>
                </a:lnTo>
                <a:lnTo>
                  <a:pt x="2627" y="230"/>
                </a:lnTo>
                <a:lnTo>
                  <a:pt x="2630" y="203"/>
                </a:lnTo>
                <a:lnTo>
                  <a:pt x="2636" y="175"/>
                </a:lnTo>
                <a:lnTo>
                  <a:pt x="2636" y="175"/>
                </a:lnTo>
                <a:lnTo>
                  <a:pt x="2619" y="225"/>
                </a:lnTo>
                <a:lnTo>
                  <a:pt x="2602" y="274"/>
                </a:lnTo>
                <a:lnTo>
                  <a:pt x="2586" y="324"/>
                </a:lnTo>
                <a:lnTo>
                  <a:pt x="2581" y="348"/>
                </a:lnTo>
                <a:lnTo>
                  <a:pt x="2576" y="373"/>
                </a:lnTo>
                <a:lnTo>
                  <a:pt x="2571" y="398"/>
                </a:lnTo>
                <a:lnTo>
                  <a:pt x="2568" y="423"/>
                </a:lnTo>
                <a:lnTo>
                  <a:pt x="2565" y="448"/>
                </a:lnTo>
                <a:lnTo>
                  <a:pt x="2565" y="473"/>
                </a:lnTo>
                <a:lnTo>
                  <a:pt x="2566" y="499"/>
                </a:lnTo>
                <a:lnTo>
                  <a:pt x="2569" y="524"/>
                </a:lnTo>
                <a:lnTo>
                  <a:pt x="2572" y="550"/>
                </a:lnTo>
                <a:lnTo>
                  <a:pt x="2579" y="575"/>
                </a:lnTo>
                <a:lnTo>
                  <a:pt x="2579" y="575"/>
                </a:lnTo>
                <a:lnTo>
                  <a:pt x="2579" y="575"/>
                </a:lnTo>
                <a:lnTo>
                  <a:pt x="2572" y="575"/>
                </a:lnTo>
                <a:lnTo>
                  <a:pt x="2572" y="575"/>
                </a:lnTo>
                <a:lnTo>
                  <a:pt x="2562" y="538"/>
                </a:lnTo>
                <a:lnTo>
                  <a:pt x="2550" y="500"/>
                </a:lnTo>
                <a:lnTo>
                  <a:pt x="2550" y="500"/>
                </a:lnTo>
                <a:lnTo>
                  <a:pt x="2546" y="487"/>
                </a:lnTo>
                <a:lnTo>
                  <a:pt x="2545" y="481"/>
                </a:lnTo>
                <a:lnTo>
                  <a:pt x="2544" y="475"/>
                </a:lnTo>
                <a:lnTo>
                  <a:pt x="2544" y="475"/>
                </a:lnTo>
                <a:lnTo>
                  <a:pt x="2544" y="473"/>
                </a:lnTo>
                <a:lnTo>
                  <a:pt x="2541" y="471"/>
                </a:lnTo>
                <a:lnTo>
                  <a:pt x="2540" y="467"/>
                </a:lnTo>
                <a:lnTo>
                  <a:pt x="2539" y="465"/>
                </a:lnTo>
                <a:lnTo>
                  <a:pt x="2539" y="465"/>
                </a:lnTo>
                <a:lnTo>
                  <a:pt x="2521" y="392"/>
                </a:lnTo>
                <a:lnTo>
                  <a:pt x="2514" y="357"/>
                </a:lnTo>
                <a:lnTo>
                  <a:pt x="2508" y="320"/>
                </a:lnTo>
                <a:lnTo>
                  <a:pt x="2506" y="284"/>
                </a:lnTo>
                <a:lnTo>
                  <a:pt x="2505" y="267"/>
                </a:lnTo>
                <a:lnTo>
                  <a:pt x="2505" y="248"/>
                </a:lnTo>
                <a:lnTo>
                  <a:pt x="2506" y="230"/>
                </a:lnTo>
                <a:lnTo>
                  <a:pt x="2508" y="212"/>
                </a:lnTo>
                <a:lnTo>
                  <a:pt x="2512" y="193"/>
                </a:lnTo>
                <a:lnTo>
                  <a:pt x="2515" y="175"/>
                </a:lnTo>
                <a:lnTo>
                  <a:pt x="2515" y="175"/>
                </a:lnTo>
                <a:lnTo>
                  <a:pt x="2499" y="223"/>
                </a:lnTo>
                <a:lnTo>
                  <a:pt x="2482" y="270"/>
                </a:lnTo>
                <a:lnTo>
                  <a:pt x="2468" y="316"/>
                </a:lnTo>
                <a:lnTo>
                  <a:pt x="2462" y="340"/>
                </a:lnTo>
                <a:lnTo>
                  <a:pt x="2456" y="364"/>
                </a:lnTo>
                <a:lnTo>
                  <a:pt x="2456" y="364"/>
                </a:lnTo>
                <a:lnTo>
                  <a:pt x="2425" y="251"/>
                </a:lnTo>
                <a:lnTo>
                  <a:pt x="2425" y="251"/>
                </a:lnTo>
                <a:lnTo>
                  <a:pt x="2426" y="271"/>
                </a:lnTo>
                <a:lnTo>
                  <a:pt x="2428" y="292"/>
                </a:lnTo>
                <a:lnTo>
                  <a:pt x="2426" y="312"/>
                </a:lnTo>
                <a:lnTo>
                  <a:pt x="2425" y="332"/>
                </a:lnTo>
                <a:lnTo>
                  <a:pt x="2420" y="372"/>
                </a:lnTo>
                <a:lnTo>
                  <a:pt x="2413" y="411"/>
                </a:lnTo>
                <a:lnTo>
                  <a:pt x="2413" y="411"/>
                </a:lnTo>
                <a:lnTo>
                  <a:pt x="2406" y="377"/>
                </a:lnTo>
                <a:lnTo>
                  <a:pt x="2399" y="341"/>
                </a:lnTo>
                <a:lnTo>
                  <a:pt x="2394" y="306"/>
                </a:lnTo>
                <a:lnTo>
                  <a:pt x="2391" y="271"/>
                </a:lnTo>
                <a:lnTo>
                  <a:pt x="2390" y="236"/>
                </a:lnTo>
                <a:lnTo>
                  <a:pt x="2390" y="202"/>
                </a:lnTo>
                <a:lnTo>
                  <a:pt x="2392" y="184"/>
                </a:lnTo>
                <a:lnTo>
                  <a:pt x="2393" y="166"/>
                </a:lnTo>
                <a:lnTo>
                  <a:pt x="2397" y="148"/>
                </a:lnTo>
                <a:lnTo>
                  <a:pt x="2400" y="130"/>
                </a:lnTo>
                <a:lnTo>
                  <a:pt x="2400" y="130"/>
                </a:lnTo>
                <a:lnTo>
                  <a:pt x="2381" y="190"/>
                </a:lnTo>
                <a:lnTo>
                  <a:pt x="2364" y="249"/>
                </a:lnTo>
                <a:lnTo>
                  <a:pt x="2356" y="280"/>
                </a:lnTo>
                <a:lnTo>
                  <a:pt x="2349" y="309"/>
                </a:lnTo>
                <a:lnTo>
                  <a:pt x="2342" y="339"/>
                </a:lnTo>
                <a:lnTo>
                  <a:pt x="2337" y="369"/>
                </a:lnTo>
                <a:lnTo>
                  <a:pt x="2337" y="369"/>
                </a:lnTo>
                <a:lnTo>
                  <a:pt x="2304" y="251"/>
                </a:lnTo>
                <a:lnTo>
                  <a:pt x="2304" y="251"/>
                </a:lnTo>
                <a:lnTo>
                  <a:pt x="2307" y="269"/>
                </a:lnTo>
                <a:lnTo>
                  <a:pt x="2307" y="287"/>
                </a:lnTo>
                <a:lnTo>
                  <a:pt x="2305" y="321"/>
                </a:lnTo>
                <a:lnTo>
                  <a:pt x="2302" y="357"/>
                </a:lnTo>
                <a:lnTo>
                  <a:pt x="2296" y="391"/>
                </a:lnTo>
                <a:lnTo>
                  <a:pt x="2290" y="426"/>
                </a:lnTo>
                <a:lnTo>
                  <a:pt x="2282" y="461"/>
                </a:lnTo>
                <a:lnTo>
                  <a:pt x="2264" y="531"/>
                </a:lnTo>
                <a:lnTo>
                  <a:pt x="2264" y="531"/>
                </a:lnTo>
                <a:lnTo>
                  <a:pt x="2254" y="491"/>
                </a:lnTo>
                <a:lnTo>
                  <a:pt x="2243" y="450"/>
                </a:lnTo>
                <a:lnTo>
                  <a:pt x="2243" y="450"/>
                </a:lnTo>
                <a:lnTo>
                  <a:pt x="2239" y="436"/>
                </a:lnTo>
                <a:lnTo>
                  <a:pt x="2238" y="429"/>
                </a:lnTo>
                <a:lnTo>
                  <a:pt x="2238" y="423"/>
                </a:lnTo>
                <a:lnTo>
                  <a:pt x="2238" y="423"/>
                </a:lnTo>
                <a:lnTo>
                  <a:pt x="2237" y="420"/>
                </a:lnTo>
                <a:lnTo>
                  <a:pt x="2237" y="420"/>
                </a:lnTo>
                <a:lnTo>
                  <a:pt x="2237" y="415"/>
                </a:lnTo>
                <a:lnTo>
                  <a:pt x="2237" y="415"/>
                </a:lnTo>
                <a:lnTo>
                  <a:pt x="2208" y="298"/>
                </a:lnTo>
                <a:lnTo>
                  <a:pt x="2208" y="298"/>
                </a:lnTo>
                <a:lnTo>
                  <a:pt x="2205" y="273"/>
                </a:lnTo>
                <a:lnTo>
                  <a:pt x="2201" y="247"/>
                </a:lnTo>
                <a:lnTo>
                  <a:pt x="2199" y="220"/>
                </a:lnTo>
                <a:lnTo>
                  <a:pt x="2198" y="196"/>
                </a:lnTo>
                <a:lnTo>
                  <a:pt x="2199" y="170"/>
                </a:lnTo>
                <a:lnTo>
                  <a:pt x="2200" y="143"/>
                </a:lnTo>
                <a:lnTo>
                  <a:pt x="2203" y="119"/>
                </a:lnTo>
                <a:lnTo>
                  <a:pt x="2209" y="92"/>
                </a:lnTo>
                <a:lnTo>
                  <a:pt x="2209" y="92"/>
                </a:lnTo>
                <a:lnTo>
                  <a:pt x="2192" y="146"/>
                </a:lnTo>
                <a:lnTo>
                  <a:pt x="2175" y="200"/>
                </a:lnTo>
                <a:lnTo>
                  <a:pt x="2160" y="254"/>
                </a:lnTo>
                <a:lnTo>
                  <a:pt x="2154" y="281"/>
                </a:lnTo>
                <a:lnTo>
                  <a:pt x="2148" y="308"/>
                </a:lnTo>
                <a:lnTo>
                  <a:pt x="2144" y="335"/>
                </a:lnTo>
                <a:lnTo>
                  <a:pt x="2141" y="363"/>
                </a:lnTo>
                <a:lnTo>
                  <a:pt x="2138" y="390"/>
                </a:lnTo>
                <a:lnTo>
                  <a:pt x="2137" y="418"/>
                </a:lnTo>
                <a:lnTo>
                  <a:pt x="2138" y="446"/>
                </a:lnTo>
                <a:lnTo>
                  <a:pt x="2141" y="473"/>
                </a:lnTo>
                <a:lnTo>
                  <a:pt x="2145" y="501"/>
                </a:lnTo>
                <a:lnTo>
                  <a:pt x="2150" y="530"/>
                </a:lnTo>
                <a:lnTo>
                  <a:pt x="2150" y="530"/>
                </a:lnTo>
                <a:lnTo>
                  <a:pt x="2147" y="546"/>
                </a:lnTo>
                <a:lnTo>
                  <a:pt x="2147" y="546"/>
                </a:lnTo>
                <a:lnTo>
                  <a:pt x="2142" y="523"/>
                </a:lnTo>
                <a:lnTo>
                  <a:pt x="2137" y="499"/>
                </a:lnTo>
                <a:lnTo>
                  <a:pt x="2130" y="474"/>
                </a:lnTo>
                <a:lnTo>
                  <a:pt x="2123" y="450"/>
                </a:lnTo>
                <a:lnTo>
                  <a:pt x="2123" y="450"/>
                </a:lnTo>
                <a:lnTo>
                  <a:pt x="2119" y="436"/>
                </a:lnTo>
                <a:lnTo>
                  <a:pt x="2118" y="429"/>
                </a:lnTo>
                <a:lnTo>
                  <a:pt x="2117" y="423"/>
                </a:lnTo>
                <a:lnTo>
                  <a:pt x="2117" y="423"/>
                </a:lnTo>
                <a:lnTo>
                  <a:pt x="2116" y="420"/>
                </a:lnTo>
                <a:lnTo>
                  <a:pt x="2114" y="417"/>
                </a:lnTo>
                <a:lnTo>
                  <a:pt x="2112" y="415"/>
                </a:lnTo>
                <a:lnTo>
                  <a:pt x="2112" y="411"/>
                </a:lnTo>
                <a:lnTo>
                  <a:pt x="2112" y="411"/>
                </a:lnTo>
                <a:lnTo>
                  <a:pt x="2094" y="332"/>
                </a:lnTo>
                <a:lnTo>
                  <a:pt x="2087" y="292"/>
                </a:lnTo>
                <a:lnTo>
                  <a:pt x="2081" y="252"/>
                </a:lnTo>
                <a:lnTo>
                  <a:pt x="2078" y="212"/>
                </a:lnTo>
                <a:lnTo>
                  <a:pt x="2078" y="192"/>
                </a:lnTo>
                <a:lnTo>
                  <a:pt x="2078" y="172"/>
                </a:lnTo>
                <a:lnTo>
                  <a:pt x="2079" y="152"/>
                </a:lnTo>
                <a:lnTo>
                  <a:pt x="2081" y="133"/>
                </a:lnTo>
                <a:lnTo>
                  <a:pt x="2084" y="113"/>
                </a:lnTo>
                <a:lnTo>
                  <a:pt x="2088" y="92"/>
                </a:lnTo>
                <a:lnTo>
                  <a:pt x="2088" y="92"/>
                </a:lnTo>
                <a:lnTo>
                  <a:pt x="2072" y="145"/>
                </a:lnTo>
                <a:lnTo>
                  <a:pt x="2055" y="196"/>
                </a:lnTo>
                <a:lnTo>
                  <a:pt x="2041" y="248"/>
                </a:lnTo>
                <a:lnTo>
                  <a:pt x="2035" y="274"/>
                </a:lnTo>
                <a:lnTo>
                  <a:pt x="2029" y="300"/>
                </a:lnTo>
                <a:lnTo>
                  <a:pt x="2029" y="300"/>
                </a:lnTo>
                <a:lnTo>
                  <a:pt x="1998" y="175"/>
                </a:lnTo>
                <a:lnTo>
                  <a:pt x="1998" y="175"/>
                </a:lnTo>
                <a:lnTo>
                  <a:pt x="1999" y="205"/>
                </a:lnTo>
                <a:lnTo>
                  <a:pt x="1999" y="234"/>
                </a:lnTo>
                <a:lnTo>
                  <a:pt x="1998" y="262"/>
                </a:lnTo>
                <a:lnTo>
                  <a:pt x="1995" y="290"/>
                </a:lnTo>
                <a:lnTo>
                  <a:pt x="1991" y="319"/>
                </a:lnTo>
                <a:lnTo>
                  <a:pt x="1986" y="347"/>
                </a:lnTo>
                <a:lnTo>
                  <a:pt x="1976" y="404"/>
                </a:lnTo>
                <a:lnTo>
                  <a:pt x="1976" y="404"/>
                </a:lnTo>
                <a:lnTo>
                  <a:pt x="1975" y="401"/>
                </a:lnTo>
                <a:lnTo>
                  <a:pt x="1975" y="401"/>
                </a:lnTo>
                <a:lnTo>
                  <a:pt x="1957" y="309"/>
                </a:lnTo>
                <a:lnTo>
                  <a:pt x="1950" y="263"/>
                </a:lnTo>
                <a:lnTo>
                  <a:pt x="1944" y="218"/>
                </a:lnTo>
                <a:lnTo>
                  <a:pt x="1940" y="172"/>
                </a:lnTo>
                <a:lnTo>
                  <a:pt x="1940" y="149"/>
                </a:lnTo>
                <a:lnTo>
                  <a:pt x="1940" y="126"/>
                </a:lnTo>
                <a:lnTo>
                  <a:pt x="1941" y="103"/>
                </a:lnTo>
                <a:lnTo>
                  <a:pt x="1944" y="81"/>
                </a:lnTo>
                <a:lnTo>
                  <a:pt x="1946" y="57"/>
                </a:lnTo>
                <a:lnTo>
                  <a:pt x="1951" y="34"/>
                </a:lnTo>
                <a:lnTo>
                  <a:pt x="1951" y="34"/>
                </a:lnTo>
                <a:lnTo>
                  <a:pt x="1935" y="88"/>
                </a:lnTo>
                <a:lnTo>
                  <a:pt x="1921" y="142"/>
                </a:lnTo>
                <a:lnTo>
                  <a:pt x="1907" y="196"/>
                </a:lnTo>
                <a:lnTo>
                  <a:pt x="1896" y="250"/>
                </a:lnTo>
                <a:lnTo>
                  <a:pt x="1896" y="250"/>
                </a:lnTo>
                <a:lnTo>
                  <a:pt x="1877" y="175"/>
                </a:lnTo>
                <a:lnTo>
                  <a:pt x="1877" y="175"/>
                </a:lnTo>
                <a:lnTo>
                  <a:pt x="1878" y="199"/>
                </a:lnTo>
                <a:lnTo>
                  <a:pt x="1880" y="222"/>
                </a:lnTo>
                <a:lnTo>
                  <a:pt x="1878" y="244"/>
                </a:lnTo>
                <a:lnTo>
                  <a:pt x="1877" y="268"/>
                </a:lnTo>
                <a:lnTo>
                  <a:pt x="1875" y="290"/>
                </a:lnTo>
                <a:lnTo>
                  <a:pt x="1871" y="313"/>
                </a:lnTo>
                <a:lnTo>
                  <a:pt x="1864" y="359"/>
                </a:lnTo>
                <a:lnTo>
                  <a:pt x="1855" y="404"/>
                </a:lnTo>
                <a:lnTo>
                  <a:pt x="1844" y="449"/>
                </a:lnTo>
                <a:lnTo>
                  <a:pt x="1835" y="495"/>
                </a:lnTo>
                <a:lnTo>
                  <a:pt x="1825" y="542"/>
                </a:lnTo>
                <a:lnTo>
                  <a:pt x="1825" y="542"/>
                </a:lnTo>
                <a:lnTo>
                  <a:pt x="1824" y="545"/>
                </a:lnTo>
                <a:lnTo>
                  <a:pt x="1824" y="545"/>
                </a:lnTo>
                <a:lnTo>
                  <a:pt x="1819" y="509"/>
                </a:lnTo>
                <a:lnTo>
                  <a:pt x="1812" y="471"/>
                </a:lnTo>
                <a:lnTo>
                  <a:pt x="1804" y="433"/>
                </a:lnTo>
                <a:lnTo>
                  <a:pt x="1793" y="396"/>
                </a:lnTo>
                <a:lnTo>
                  <a:pt x="1793" y="396"/>
                </a:lnTo>
                <a:lnTo>
                  <a:pt x="1793" y="395"/>
                </a:lnTo>
                <a:lnTo>
                  <a:pt x="1793" y="395"/>
                </a:lnTo>
                <a:lnTo>
                  <a:pt x="1788" y="367"/>
                </a:lnTo>
                <a:lnTo>
                  <a:pt x="1788" y="367"/>
                </a:lnTo>
                <a:lnTo>
                  <a:pt x="1788" y="365"/>
                </a:lnTo>
                <a:lnTo>
                  <a:pt x="1788" y="365"/>
                </a:lnTo>
                <a:lnTo>
                  <a:pt x="1787" y="362"/>
                </a:lnTo>
                <a:lnTo>
                  <a:pt x="1787" y="362"/>
                </a:lnTo>
                <a:lnTo>
                  <a:pt x="1787" y="360"/>
                </a:lnTo>
                <a:lnTo>
                  <a:pt x="1787" y="360"/>
                </a:lnTo>
                <a:lnTo>
                  <a:pt x="1787" y="348"/>
                </a:lnTo>
                <a:lnTo>
                  <a:pt x="1787" y="348"/>
                </a:lnTo>
                <a:lnTo>
                  <a:pt x="1756" y="204"/>
                </a:lnTo>
                <a:lnTo>
                  <a:pt x="1756" y="204"/>
                </a:lnTo>
                <a:lnTo>
                  <a:pt x="1753" y="178"/>
                </a:lnTo>
                <a:lnTo>
                  <a:pt x="1750" y="153"/>
                </a:lnTo>
                <a:lnTo>
                  <a:pt x="1749" y="128"/>
                </a:lnTo>
                <a:lnTo>
                  <a:pt x="1748" y="102"/>
                </a:lnTo>
                <a:lnTo>
                  <a:pt x="1749" y="77"/>
                </a:lnTo>
                <a:lnTo>
                  <a:pt x="1752" y="51"/>
                </a:lnTo>
                <a:lnTo>
                  <a:pt x="1755" y="25"/>
                </a:lnTo>
                <a:lnTo>
                  <a:pt x="1760" y="0"/>
                </a:lnTo>
                <a:lnTo>
                  <a:pt x="1760" y="0"/>
                </a:lnTo>
                <a:lnTo>
                  <a:pt x="1742" y="59"/>
                </a:lnTo>
                <a:lnTo>
                  <a:pt x="1726" y="117"/>
                </a:lnTo>
                <a:lnTo>
                  <a:pt x="1711" y="177"/>
                </a:lnTo>
                <a:lnTo>
                  <a:pt x="1704" y="207"/>
                </a:lnTo>
                <a:lnTo>
                  <a:pt x="1699" y="237"/>
                </a:lnTo>
                <a:lnTo>
                  <a:pt x="1695" y="267"/>
                </a:lnTo>
                <a:lnTo>
                  <a:pt x="1691" y="296"/>
                </a:lnTo>
                <a:lnTo>
                  <a:pt x="1689" y="327"/>
                </a:lnTo>
                <a:lnTo>
                  <a:pt x="1689" y="357"/>
                </a:lnTo>
                <a:lnTo>
                  <a:pt x="1689" y="388"/>
                </a:lnTo>
                <a:lnTo>
                  <a:pt x="1691" y="417"/>
                </a:lnTo>
                <a:lnTo>
                  <a:pt x="1695" y="448"/>
                </a:lnTo>
                <a:lnTo>
                  <a:pt x="1701" y="479"/>
                </a:lnTo>
                <a:lnTo>
                  <a:pt x="1701" y="479"/>
                </a:lnTo>
                <a:lnTo>
                  <a:pt x="1697" y="498"/>
                </a:lnTo>
                <a:lnTo>
                  <a:pt x="1697" y="498"/>
                </a:lnTo>
                <a:lnTo>
                  <a:pt x="1692" y="472"/>
                </a:lnTo>
                <a:lnTo>
                  <a:pt x="1686" y="447"/>
                </a:lnTo>
                <a:lnTo>
                  <a:pt x="1680" y="421"/>
                </a:lnTo>
                <a:lnTo>
                  <a:pt x="1673" y="396"/>
                </a:lnTo>
                <a:lnTo>
                  <a:pt x="1673" y="396"/>
                </a:lnTo>
                <a:lnTo>
                  <a:pt x="1670" y="380"/>
                </a:lnTo>
                <a:lnTo>
                  <a:pt x="1669" y="372"/>
                </a:lnTo>
                <a:lnTo>
                  <a:pt x="1667" y="365"/>
                </a:lnTo>
                <a:lnTo>
                  <a:pt x="1667" y="365"/>
                </a:lnTo>
                <a:lnTo>
                  <a:pt x="1667" y="362"/>
                </a:lnTo>
                <a:lnTo>
                  <a:pt x="1665" y="358"/>
                </a:lnTo>
                <a:lnTo>
                  <a:pt x="1664" y="356"/>
                </a:lnTo>
                <a:lnTo>
                  <a:pt x="1663" y="352"/>
                </a:lnTo>
                <a:lnTo>
                  <a:pt x="1663" y="352"/>
                </a:lnTo>
                <a:lnTo>
                  <a:pt x="1645" y="264"/>
                </a:lnTo>
                <a:lnTo>
                  <a:pt x="1638" y="220"/>
                </a:lnTo>
                <a:lnTo>
                  <a:pt x="1632" y="177"/>
                </a:lnTo>
                <a:lnTo>
                  <a:pt x="1628" y="132"/>
                </a:lnTo>
                <a:lnTo>
                  <a:pt x="1628" y="110"/>
                </a:lnTo>
                <a:lnTo>
                  <a:pt x="1628" y="88"/>
                </a:lnTo>
                <a:lnTo>
                  <a:pt x="1629" y="66"/>
                </a:lnTo>
                <a:lnTo>
                  <a:pt x="1632" y="44"/>
                </a:lnTo>
                <a:lnTo>
                  <a:pt x="1634" y="21"/>
                </a:lnTo>
                <a:lnTo>
                  <a:pt x="1639" y="0"/>
                </a:lnTo>
                <a:lnTo>
                  <a:pt x="1639" y="0"/>
                </a:lnTo>
                <a:lnTo>
                  <a:pt x="1622" y="57"/>
                </a:lnTo>
                <a:lnTo>
                  <a:pt x="1606" y="114"/>
                </a:lnTo>
                <a:lnTo>
                  <a:pt x="1592" y="172"/>
                </a:lnTo>
                <a:lnTo>
                  <a:pt x="1586" y="200"/>
                </a:lnTo>
                <a:lnTo>
                  <a:pt x="1580" y="230"/>
                </a:lnTo>
                <a:lnTo>
                  <a:pt x="1580" y="230"/>
                </a:lnTo>
                <a:lnTo>
                  <a:pt x="1549" y="92"/>
                </a:lnTo>
                <a:lnTo>
                  <a:pt x="1549" y="92"/>
                </a:lnTo>
                <a:lnTo>
                  <a:pt x="1550" y="121"/>
                </a:lnTo>
                <a:lnTo>
                  <a:pt x="1550" y="149"/>
                </a:lnTo>
                <a:lnTo>
                  <a:pt x="1549" y="179"/>
                </a:lnTo>
                <a:lnTo>
                  <a:pt x="1546" y="207"/>
                </a:lnTo>
                <a:lnTo>
                  <a:pt x="1544" y="236"/>
                </a:lnTo>
                <a:lnTo>
                  <a:pt x="1541" y="264"/>
                </a:lnTo>
                <a:lnTo>
                  <a:pt x="1530" y="322"/>
                </a:lnTo>
                <a:lnTo>
                  <a:pt x="1530" y="322"/>
                </a:lnTo>
                <a:lnTo>
                  <a:pt x="1530" y="296"/>
                </a:lnTo>
                <a:lnTo>
                  <a:pt x="1531" y="270"/>
                </a:lnTo>
                <a:lnTo>
                  <a:pt x="1535" y="243"/>
                </a:lnTo>
                <a:lnTo>
                  <a:pt x="1541" y="217"/>
                </a:lnTo>
                <a:lnTo>
                  <a:pt x="1541" y="217"/>
                </a:lnTo>
                <a:lnTo>
                  <a:pt x="1526" y="260"/>
                </a:lnTo>
                <a:lnTo>
                  <a:pt x="1512" y="302"/>
                </a:lnTo>
                <a:lnTo>
                  <a:pt x="1499" y="345"/>
                </a:lnTo>
                <a:lnTo>
                  <a:pt x="1487" y="388"/>
                </a:lnTo>
                <a:lnTo>
                  <a:pt x="1487" y="388"/>
                </a:lnTo>
                <a:lnTo>
                  <a:pt x="1482" y="351"/>
                </a:lnTo>
                <a:lnTo>
                  <a:pt x="1475" y="314"/>
                </a:lnTo>
                <a:lnTo>
                  <a:pt x="1475" y="314"/>
                </a:lnTo>
                <a:lnTo>
                  <a:pt x="1475" y="301"/>
                </a:lnTo>
                <a:lnTo>
                  <a:pt x="1475" y="301"/>
                </a:lnTo>
                <a:lnTo>
                  <a:pt x="1428" y="92"/>
                </a:lnTo>
                <a:lnTo>
                  <a:pt x="1428" y="92"/>
                </a:lnTo>
                <a:lnTo>
                  <a:pt x="1429" y="113"/>
                </a:lnTo>
                <a:lnTo>
                  <a:pt x="1430" y="134"/>
                </a:lnTo>
                <a:lnTo>
                  <a:pt x="1429" y="174"/>
                </a:lnTo>
                <a:lnTo>
                  <a:pt x="1425" y="216"/>
                </a:lnTo>
                <a:lnTo>
                  <a:pt x="1421" y="256"/>
                </a:lnTo>
                <a:lnTo>
                  <a:pt x="1414" y="298"/>
                </a:lnTo>
                <a:lnTo>
                  <a:pt x="1406" y="339"/>
                </a:lnTo>
                <a:lnTo>
                  <a:pt x="1390" y="421"/>
                </a:lnTo>
                <a:lnTo>
                  <a:pt x="1390" y="421"/>
                </a:lnTo>
                <a:lnTo>
                  <a:pt x="1385" y="378"/>
                </a:lnTo>
                <a:lnTo>
                  <a:pt x="1377" y="334"/>
                </a:lnTo>
                <a:lnTo>
                  <a:pt x="1377" y="334"/>
                </a:lnTo>
                <a:lnTo>
                  <a:pt x="1377" y="321"/>
                </a:lnTo>
                <a:lnTo>
                  <a:pt x="1377" y="321"/>
                </a:lnTo>
                <a:lnTo>
                  <a:pt x="1348" y="181"/>
                </a:lnTo>
                <a:lnTo>
                  <a:pt x="1348" y="181"/>
                </a:lnTo>
                <a:lnTo>
                  <a:pt x="1350" y="175"/>
                </a:lnTo>
                <a:lnTo>
                  <a:pt x="1350" y="175"/>
                </a:lnTo>
                <a:lnTo>
                  <a:pt x="1347" y="180"/>
                </a:lnTo>
                <a:lnTo>
                  <a:pt x="1347" y="180"/>
                </a:lnTo>
                <a:lnTo>
                  <a:pt x="1329" y="95"/>
                </a:lnTo>
                <a:lnTo>
                  <a:pt x="1329" y="95"/>
                </a:lnTo>
                <a:lnTo>
                  <a:pt x="1332" y="132"/>
                </a:lnTo>
                <a:lnTo>
                  <a:pt x="1332" y="168"/>
                </a:lnTo>
                <a:lnTo>
                  <a:pt x="1329" y="204"/>
                </a:lnTo>
                <a:lnTo>
                  <a:pt x="1326" y="241"/>
                </a:lnTo>
                <a:lnTo>
                  <a:pt x="1326" y="241"/>
                </a:lnTo>
                <a:lnTo>
                  <a:pt x="1315" y="274"/>
                </a:lnTo>
                <a:lnTo>
                  <a:pt x="1305" y="308"/>
                </a:lnTo>
                <a:lnTo>
                  <a:pt x="1295" y="341"/>
                </a:lnTo>
                <a:lnTo>
                  <a:pt x="1288" y="376"/>
                </a:lnTo>
                <a:lnTo>
                  <a:pt x="1282" y="410"/>
                </a:lnTo>
                <a:lnTo>
                  <a:pt x="1280" y="445"/>
                </a:lnTo>
                <a:lnTo>
                  <a:pt x="1278" y="479"/>
                </a:lnTo>
                <a:lnTo>
                  <a:pt x="1278" y="497"/>
                </a:lnTo>
                <a:lnTo>
                  <a:pt x="1281" y="513"/>
                </a:lnTo>
                <a:lnTo>
                  <a:pt x="1281" y="513"/>
                </a:lnTo>
                <a:lnTo>
                  <a:pt x="1277" y="530"/>
                </a:lnTo>
                <a:lnTo>
                  <a:pt x="1277" y="530"/>
                </a:lnTo>
                <a:lnTo>
                  <a:pt x="1276" y="541"/>
                </a:lnTo>
                <a:lnTo>
                  <a:pt x="1276" y="541"/>
                </a:lnTo>
                <a:lnTo>
                  <a:pt x="1270" y="520"/>
                </a:lnTo>
                <a:lnTo>
                  <a:pt x="1263" y="500"/>
                </a:lnTo>
                <a:lnTo>
                  <a:pt x="1263" y="500"/>
                </a:lnTo>
                <a:lnTo>
                  <a:pt x="1259" y="487"/>
                </a:lnTo>
                <a:lnTo>
                  <a:pt x="1258" y="481"/>
                </a:lnTo>
                <a:lnTo>
                  <a:pt x="1257" y="475"/>
                </a:lnTo>
                <a:lnTo>
                  <a:pt x="1257" y="475"/>
                </a:lnTo>
                <a:lnTo>
                  <a:pt x="1257" y="473"/>
                </a:lnTo>
                <a:lnTo>
                  <a:pt x="1255" y="471"/>
                </a:lnTo>
                <a:lnTo>
                  <a:pt x="1254" y="467"/>
                </a:lnTo>
                <a:lnTo>
                  <a:pt x="1252" y="465"/>
                </a:lnTo>
                <a:lnTo>
                  <a:pt x="1252" y="465"/>
                </a:lnTo>
                <a:lnTo>
                  <a:pt x="1235" y="392"/>
                </a:lnTo>
                <a:lnTo>
                  <a:pt x="1227" y="357"/>
                </a:lnTo>
                <a:lnTo>
                  <a:pt x="1221" y="320"/>
                </a:lnTo>
                <a:lnTo>
                  <a:pt x="1219" y="284"/>
                </a:lnTo>
                <a:lnTo>
                  <a:pt x="1218" y="267"/>
                </a:lnTo>
                <a:lnTo>
                  <a:pt x="1218" y="248"/>
                </a:lnTo>
                <a:lnTo>
                  <a:pt x="1219" y="230"/>
                </a:lnTo>
                <a:lnTo>
                  <a:pt x="1221" y="212"/>
                </a:lnTo>
                <a:lnTo>
                  <a:pt x="1225" y="193"/>
                </a:lnTo>
                <a:lnTo>
                  <a:pt x="1229" y="175"/>
                </a:lnTo>
                <a:lnTo>
                  <a:pt x="1229" y="175"/>
                </a:lnTo>
                <a:lnTo>
                  <a:pt x="1207" y="236"/>
                </a:lnTo>
                <a:lnTo>
                  <a:pt x="1197" y="267"/>
                </a:lnTo>
                <a:lnTo>
                  <a:pt x="1187" y="296"/>
                </a:lnTo>
                <a:lnTo>
                  <a:pt x="1187" y="296"/>
                </a:lnTo>
                <a:lnTo>
                  <a:pt x="1186" y="288"/>
                </a:lnTo>
                <a:lnTo>
                  <a:pt x="1186" y="288"/>
                </a:lnTo>
                <a:lnTo>
                  <a:pt x="1186" y="276"/>
                </a:lnTo>
                <a:lnTo>
                  <a:pt x="1186" y="276"/>
                </a:lnTo>
                <a:lnTo>
                  <a:pt x="1138" y="58"/>
                </a:lnTo>
                <a:lnTo>
                  <a:pt x="1138" y="58"/>
                </a:lnTo>
                <a:lnTo>
                  <a:pt x="1140" y="82"/>
                </a:lnTo>
                <a:lnTo>
                  <a:pt x="1141" y="104"/>
                </a:lnTo>
                <a:lnTo>
                  <a:pt x="1140" y="128"/>
                </a:lnTo>
                <a:lnTo>
                  <a:pt x="1138" y="152"/>
                </a:lnTo>
                <a:lnTo>
                  <a:pt x="1135" y="198"/>
                </a:lnTo>
                <a:lnTo>
                  <a:pt x="1129" y="244"/>
                </a:lnTo>
                <a:lnTo>
                  <a:pt x="1122" y="290"/>
                </a:lnTo>
                <a:lnTo>
                  <a:pt x="1112" y="337"/>
                </a:lnTo>
                <a:lnTo>
                  <a:pt x="1095" y="429"/>
                </a:lnTo>
                <a:lnTo>
                  <a:pt x="1095" y="429"/>
                </a:lnTo>
                <a:lnTo>
                  <a:pt x="1090" y="403"/>
                </a:lnTo>
                <a:lnTo>
                  <a:pt x="1086" y="376"/>
                </a:lnTo>
                <a:lnTo>
                  <a:pt x="1083" y="350"/>
                </a:lnTo>
                <a:lnTo>
                  <a:pt x="1080" y="324"/>
                </a:lnTo>
                <a:lnTo>
                  <a:pt x="1080" y="296"/>
                </a:lnTo>
                <a:lnTo>
                  <a:pt x="1083" y="270"/>
                </a:lnTo>
                <a:lnTo>
                  <a:pt x="1086" y="244"/>
                </a:lnTo>
                <a:lnTo>
                  <a:pt x="1091" y="217"/>
                </a:lnTo>
                <a:lnTo>
                  <a:pt x="1091" y="217"/>
                </a:lnTo>
                <a:lnTo>
                  <a:pt x="1066" y="292"/>
                </a:lnTo>
                <a:lnTo>
                  <a:pt x="1066" y="292"/>
                </a:lnTo>
                <a:lnTo>
                  <a:pt x="1065" y="288"/>
                </a:lnTo>
                <a:lnTo>
                  <a:pt x="1065" y="288"/>
                </a:lnTo>
                <a:lnTo>
                  <a:pt x="1065" y="276"/>
                </a:lnTo>
                <a:lnTo>
                  <a:pt x="1065" y="276"/>
                </a:lnTo>
                <a:lnTo>
                  <a:pt x="1018" y="58"/>
                </a:lnTo>
                <a:lnTo>
                  <a:pt x="1018" y="58"/>
                </a:lnTo>
                <a:lnTo>
                  <a:pt x="1020" y="84"/>
                </a:lnTo>
                <a:lnTo>
                  <a:pt x="1020" y="110"/>
                </a:lnTo>
                <a:lnTo>
                  <a:pt x="1019" y="138"/>
                </a:lnTo>
                <a:lnTo>
                  <a:pt x="1018" y="164"/>
                </a:lnTo>
                <a:lnTo>
                  <a:pt x="1015" y="190"/>
                </a:lnTo>
                <a:lnTo>
                  <a:pt x="1013" y="216"/>
                </a:lnTo>
                <a:lnTo>
                  <a:pt x="1004" y="268"/>
                </a:lnTo>
                <a:lnTo>
                  <a:pt x="995" y="320"/>
                </a:lnTo>
                <a:lnTo>
                  <a:pt x="985" y="372"/>
                </a:lnTo>
                <a:lnTo>
                  <a:pt x="975" y="424"/>
                </a:lnTo>
                <a:lnTo>
                  <a:pt x="965" y="477"/>
                </a:lnTo>
                <a:lnTo>
                  <a:pt x="965" y="477"/>
                </a:lnTo>
                <a:lnTo>
                  <a:pt x="962" y="501"/>
                </a:lnTo>
                <a:lnTo>
                  <a:pt x="959" y="526"/>
                </a:lnTo>
                <a:lnTo>
                  <a:pt x="956" y="575"/>
                </a:lnTo>
                <a:lnTo>
                  <a:pt x="956" y="575"/>
                </a:lnTo>
                <a:lnTo>
                  <a:pt x="956" y="575"/>
                </a:lnTo>
                <a:lnTo>
                  <a:pt x="946" y="538"/>
                </a:lnTo>
                <a:lnTo>
                  <a:pt x="935" y="500"/>
                </a:lnTo>
                <a:lnTo>
                  <a:pt x="935" y="500"/>
                </a:lnTo>
                <a:lnTo>
                  <a:pt x="931" y="487"/>
                </a:lnTo>
                <a:lnTo>
                  <a:pt x="930" y="481"/>
                </a:lnTo>
                <a:lnTo>
                  <a:pt x="929" y="475"/>
                </a:lnTo>
                <a:lnTo>
                  <a:pt x="929" y="475"/>
                </a:lnTo>
                <a:lnTo>
                  <a:pt x="929" y="473"/>
                </a:lnTo>
                <a:lnTo>
                  <a:pt x="927" y="471"/>
                </a:lnTo>
                <a:lnTo>
                  <a:pt x="927" y="471"/>
                </a:lnTo>
                <a:lnTo>
                  <a:pt x="907" y="394"/>
                </a:lnTo>
                <a:lnTo>
                  <a:pt x="907" y="394"/>
                </a:lnTo>
                <a:lnTo>
                  <a:pt x="901" y="366"/>
                </a:lnTo>
                <a:lnTo>
                  <a:pt x="897" y="339"/>
                </a:lnTo>
                <a:lnTo>
                  <a:pt x="892" y="312"/>
                </a:lnTo>
                <a:lnTo>
                  <a:pt x="889" y="284"/>
                </a:lnTo>
                <a:lnTo>
                  <a:pt x="889" y="257"/>
                </a:lnTo>
                <a:lnTo>
                  <a:pt x="891" y="230"/>
                </a:lnTo>
                <a:lnTo>
                  <a:pt x="894" y="203"/>
                </a:lnTo>
                <a:lnTo>
                  <a:pt x="900" y="175"/>
                </a:lnTo>
                <a:lnTo>
                  <a:pt x="900" y="175"/>
                </a:lnTo>
                <a:lnTo>
                  <a:pt x="882" y="225"/>
                </a:lnTo>
                <a:lnTo>
                  <a:pt x="866" y="274"/>
                </a:lnTo>
                <a:lnTo>
                  <a:pt x="850" y="324"/>
                </a:lnTo>
                <a:lnTo>
                  <a:pt x="844" y="348"/>
                </a:lnTo>
                <a:lnTo>
                  <a:pt x="840" y="373"/>
                </a:lnTo>
                <a:lnTo>
                  <a:pt x="835" y="398"/>
                </a:lnTo>
                <a:lnTo>
                  <a:pt x="831" y="423"/>
                </a:lnTo>
                <a:lnTo>
                  <a:pt x="829" y="448"/>
                </a:lnTo>
                <a:lnTo>
                  <a:pt x="829" y="473"/>
                </a:lnTo>
                <a:lnTo>
                  <a:pt x="830" y="499"/>
                </a:lnTo>
                <a:lnTo>
                  <a:pt x="833" y="524"/>
                </a:lnTo>
                <a:lnTo>
                  <a:pt x="836" y="550"/>
                </a:lnTo>
                <a:lnTo>
                  <a:pt x="843" y="575"/>
                </a:lnTo>
                <a:lnTo>
                  <a:pt x="843" y="575"/>
                </a:lnTo>
                <a:lnTo>
                  <a:pt x="843" y="575"/>
                </a:lnTo>
                <a:lnTo>
                  <a:pt x="836" y="575"/>
                </a:lnTo>
                <a:lnTo>
                  <a:pt x="836" y="575"/>
                </a:lnTo>
                <a:lnTo>
                  <a:pt x="825" y="538"/>
                </a:lnTo>
                <a:lnTo>
                  <a:pt x="814" y="500"/>
                </a:lnTo>
                <a:lnTo>
                  <a:pt x="814" y="500"/>
                </a:lnTo>
                <a:lnTo>
                  <a:pt x="810" y="487"/>
                </a:lnTo>
                <a:lnTo>
                  <a:pt x="809" y="481"/>
                </a:lnTo>
                <a:lnTo>
                  <a:pt x="809" y="475"/>
                </a:lnTo>
                <a:lnTo>
                  <a:pt x="809" y="475"/>
                </a:lnTo>
                <a:lnTo>
                  <a:pt x="808" y="473"/>
                </a:lnTo>
                <a:lnTo>
                  <a:pt x="805" y="471"/>
                </a:lnTo>
                <a:lnTo>
                  <a:pt x="804" y="467"/>
                </a:lnTo>
                <a:lnTo>
                  <a:pt x="803" y="465"/>
                </a:lnTo>
                <a:lnTo>
                  <a:pt x="803" y="465"/>
                </a:lnTo>
                <a:lnTo>
                  <a:pt x="786" y="392"/>
                </a:lnTo>
                <a:lnTo>
                  <a:pt x="778" y="357"/>
                </a:lnTo>
                <a:lnTo>
                  <a:pt x="773" y="320"/>
                </a:lnTo>
                <a:lnTo>
                  <a:pt x="770" y="284"/>
                </a:lnTo>
                <a:lnTo>
                  <a:pt x="768" y="267"/>
                </a:lnTo>
                <a:lnTo>
                  <a:pt x="768" y="248"/>
                </a:lnTo>
                <a:lnTo>
                  <a:pt x="770" y="230"/>
                </a:lnTo>
                <a:lnTo>
                  <a:pt x="772" y="212"/>
                </a:lnTo>
                <a:lnTo>
                  <a:pt x="776" y="193"/>
                </a:lnTo>
                <a:lnTo>
                  <a:pt x="779" y="175"/>
                </a:lnTo>
                <a:lnTo>
                  <a:pt x="779" y="175"/>
                </a:lnTo>
                <a:lnTo>
                  <a:pt x="763" y="223"/>
                </a:lnTo>
                <a:lnTo>
                  <a:pt x="746" y="270"/>
                </a:lnTo>
                <a:lnTo>
                  <a:pt x="732" y="316"/>
                </a:lnTo>
                <a:lnTo>
                  <a:pt x="726" y="340"/>
                </a:lnTo>
                <a:lnTo>
                  <a:pt x="720" y="364"/>
                </a:lnTo>
                <a:lnTo>
                  <a:pt x="720" y="364"/>
                </a:lnTo>
                <a:lnTo>
                  <a:pt x="689" y="251"/>
                </a:lnTo>
                <a:lnTo>
                  <a:pt x="689" y="251"/>
                </a:lnTo>
                <a:lnTo>
                  <a:pt x="690" y="271"/>
                </a:lnTo>
                <a:lnTo>
                  <a:pt x="691" y="292"/>
                </a:lnTo>
                <a:lnTo>
                  <a:pt x="690" y="312"/>
                </a:lnTo>
                <a:lnTo>
                  <a:pt x="689" y="332"/>
                </a:lnTo>
                <a:lnTo>
                  <a:pt x="684" y="372"/>
                </a:lnTo>
                <a:lnTo>
                  <a:pt x="677" y="411"/>
                </a:lnTo>
                <a:lnTo>
                  <a:pt x="677" y="411"/>
                </a:lnTo>
                <a:lnTo>
                  <a:pt x="670" y="377"/>
                </a:lnTo>
                <a:lnTo>
                  <a:pt x="664" y="341"/>
                </a:lnTo>
                <a:lnTo>
                  <a:pt x="658" y="306"/>
                </a:lnTo>
                <a:lnTo>
                  <a:pt x="655" y="271"/>
                </a:lnTo>
                <a:lnTo>
                  <a:pt x="653" y="236"/>
                </a:lnTo>
                <a:lnTo>
                  <a:pt x="653" y="202"/>
                </a:lnTo>
                <a:lnTo>
                  <a:pt x="656" y="184"/>
                </a:lnTo>
                <a:lnTo>
                  <a:pt x="657" y="166"/>
                </a:lnTo>
                <a:lnTo>
                  <a:pt x="661" y="148"/>
                </a:lnTo>
                <a:lnTo>
                  <a:pt x="664" y="130"/>
                </a:lnTo>
                <a:lnTo>
                  <a:pt x="664" y="130"/>
                </a:lnTo>
                <a:lnTo>
                  <a:pt x="645" y="190"/>
                </a:lnTo>
                <a:lnTo>
                  <a:pt x="627" y="249"/>
                </a:lnTo>
                <a:lnTo>
                  <a:pt x="620" y="280"/>
                </a:lnTo>
                <a:lnTo>
                  <a:pt x="613" y="309"/>
                </a:lnTo>
                <a:lnTo>
                  <a:pt x="606" y="339"/>
                </a:lnTo>
                <a:lnTo>
                  <a:pt x="601" y="369"/>
                </a:lnTo>
                <a:lnTo>
                  <a:pt x="601" y="369"/>
                </a:lnTo>
                <a:lnTo>
                  <a:pt x="569" y="251"/>
                </a:lnTo>
                <a:lnTo>
                  <a:pt x="569" y="251"/>
                </a:lnTo>
                <a:lnTo>
                  <a:pt x="570" y="269"/>
                </a:lnTo>
                <a:lnTo>
                  <a:pt x="570" y="287"/>
                </a:lnTo>
                <a:lnTo>
                  <a:pt x="569" y="321"/>
                </a:lnTo>
                <a:lnTo>
                  <a:pt x="566" y="357"/>
                </a:lnTo>
                <a:lnTo>
                  <a:pt x="560" y="391"/>
                </a:lnTo>
                <a:lnTo>
                  <a:pt x="554" y="426"/>
                </a:lnTo>
                <a:lnTo>
                  <a:pt x="546" y="461"/>
                </a:lnTo>
                <a:lnTo>
                  <a:pt x="528" y="531"/>
                </a:lnTo>
                <a:lnTo>
                  <a:pt x="528" y="531"/>
                </a:lnTo>
                <a:lnTo>
                  <a:pt x="518" y="491"/>
                </a:lnTo>
                <a:lnTo>
                  <a:pt x="506" y="450"/>
                </a:lnTo>
                <a:lnTo>
                  <a:pt x="506" y="450"/>
                </a:lnTo>
                <a:lnTo>
                  <a:pt x="503" y="436"/>
                </a:lnTo>
                <a:lnTo>
                  <a:pt x="502" y="429"/>
                </a:lnTo>
                <a:lnTo>
                  <a:pt x="502" y="423"/>
                </a:lnTo>
                <a:lnTo>
                  <a:pt x="502" y="423"/>
                </a:lnTo>
                <a:lnTo>
                  <a:pt x="500" y="420"/>
                </a:lnTo>
                <a:lnTo>
                  <a:pt x="500" y="420"/>
                </a:lnTo>
                <a:lnTo>
                  <a:pt x="500" y="415"/>
                </a:lnTo>
                <a:lnTo>
                  <a:pt x="500" y="415"/>
                </a:lnTo>
                <a:lnTo>
                  <a:pt x="473" y="298"/>
                </a:lnTo>
                <a:lnTo>
                  <a:pt x="473" y="298"/>
                </a:lnTo>
                <a:lnTo>
                  <a:pt x="468" y="273"/>
                </a:lnTo>
                <a:lnTo>
                  <a:pt x="465" y="247"/>
                </a:lnTo>
                <a:lnTo>
                  <a:pt x="463" y="220"/>
                </a:lnTo>
                <a:lnTo>
                  <a:pt x="461" y="196"/>
                </a:lnTo>
                <a:lnTo>
                  <a:pt x="463" y="170"/>
                </a:lnTo>
                <a:lnTo>
                  <a:pt x="464" y="143"/>
                </a:lnTo>
                <a:lnTo>
                  <a:pt x="467" y="119"/>
                </a:lnTo>
                <a:lnTo>
                  <a:pt x="473" y="92"/>
                </a:lnTo>
                <a:lnTo>
                  <a:pt x="473" y="92"/>
                </a:lnTo>
                <a:lnTo>
                  <a:pt x="455" y="146"/>
                </a:lnTo>
                <a:lnTo>
                  <a:pt x="439" y="200"/>
                </a:lnTo>
                <a:lnTo>
                  <a:pt x="423" y="254"/>
                </a:lnTo>
                <a:lnTo>
                  <a:pt x="417" y="281"/>
                </a:lnTo>
                <a:lnTo>
                  <a:pt x="413" y="308"/>
                </a:lnTo>
                <a:lnTo>
                  <a:pt x="408" y="335"/>
                </a:lnTo>
                <a:lnTo>
                  <a:pt x="404" y="363"/>
                </a:lnTo>
                <a:lnTo>
                  <a:pt x="402" y="390"/>
                </a:lnTo>
                <a:lnTo>
                  <a:pt x="402" y="418"/>
                </a:lnTo>
                <a:lnTo>
                  <a:pt x="402" y="446"/>
                </a:lnTo>
                <a:lnTo>
                  <a:pt x="404" y="473"/>
                </a:lnTo>
                <a:lnTo>
                  <a:pt x="409" y="501"/>
                </a:lnTo>
                <a:lnTo>
                  <a:pt x="415" y="530"/>
                </a:lnTo>
                <a:lnTo>
                  <a:pt x="415" y="530"/>
                </a:lnTo>
                <a:lnTo>
                  <a:pt x="410" y="546"/>
                </a:lnTo>
                <a:lnTo>
                  <a:pt x="410" y="546"/>
                </a:lnTo>
                <a:lnTo>
                  <a:pt x="406" y="523"/>
                </a:lnTo>
                <a:lnTo>
                  <a:pt x="401" y="499"/>
                </a:lnTo>
                <a:lnTo>
                  <a:pt x="394" y="474"/>
                </a:lnTo>
                <a:lnTo>
                  <a:pt x="387" y="450"/>
                </a:lnTo>
                <a:lnTo>
                  <a:pt x="387" y="450"/>
                </a:lnTo>
                <a:lnTo>
                  <a:pt x="383" y="436"/>
                </a:lnTo>
                <a:lnTo>
                  <a:pt x="382" y="429"/>
                </a:lnTo>
                <a:lnTo>
                  <a:pt x="381" y="423"/>
                </a:lnTo>
                <a:lnTo>
                  <a:pt x="381" y="423"/>
                </a:lnTo>
                <a:lnTo>
                  <a:pt x="381" y="420"/>
                </a:lnTo>
                <a:lnTo>
                  <a:pt x="378" y="417"/>
                </a:lnTo>
                <a:lnTo>
                  <a:pt x="376" y="415"/>
                </a:lnTo>
                <a:lnTo>
                  <a:pt x="376" y="411"/>
                </a:lnTo>
                <a:lnTo>
                  <a:pt x="376" y="411"/>
                </a:lnTo>
                <a:lnTo>
                  <a:pt x="358" y="332"/>
                </a:lnTo>
                <a:lnTo>
                  <a:pt x="351" y="292"/>
                </a:lnTo>
                <a:lnTo>
                  <a:pt x="345" y="252"/>
                </a:lnTo>
                <a:lnTo>
                  <a:pt x="342" y="212"/>
                </a:lnTo>
                <a:lnTo>
                  <a:pt x="342" y="192"/>
                </a:lnTo>
                <a:lnTo>
                  <a:pt x="342" y="172"/>
                </a:lnTo>
                <a:lnTo>
                  <a:pt x="343" y="152"/>
                </a:lnTo>
                <a:lnTo>
                  <a:pt x="345" y="133"/>
                </a:lnTo>
                <a:lnTo>
                  <a:pt x="347" y="113"/>
                </a:lnTo>
                <a:lnTo>
                  <a:pt x="352" y="92"/>
                </a:lnTo>
                <a:lnTo>
                  <a:pt x="352" y="92"/>
                </a:lnTo>
                <a:lnTo>
                  <a:pt x="336" y="145"/>
                </a:lnTo>
                <a:lnTo>
                  <a:pt x="319" y="196"/>
                </a:lnTo>
                <a:lnTo>
                  <a:pt x="305" y="248"/>
                </a:lnTo>
                <a:lnTo>
                  <a:pt x="299" y="274"/>
                </a:lnTo>
                <a:lnTo>
                  <a:pt x="293" y="300"/>
                </a:lnTo>
                <a:lnTo>
                  <a:pt x="293" y="300"/>
                </a:lnTo>
                <a:lnTo>
                  <a:pt x="262" y="175"/>
                </a:lnTo>
                <a:lnTo>
                  <a:pt x="262" y="175"/>
                </a:lnTo>
                <a:lnTo>
                  <a:pt x="263" y="205"/>
                </a:lnTo>
                <a:lnTo>
                  <a:pt x="263" y="234"/>
                </a:lnTo>
                <a:lnTo>
                  <a:pt x="262" y="262"/>
                </a:lnTo>
                <a:lnTo>
                  <a:pt x="260" y="290"/>
                </a:lnTo>
                <a:lnTo>
                  <a:pt x="255" y="319"/>
                </a:lnTo>
                <a:lnTo>
                  <a:pt x="250" y="347"/>
                </a:lnTo>
                <a:lnTo>
                  <a:pt x="240" y="404"/>
                </a:lnTo>
                <a:lnTo>
                  <a:pt x="240" y="404"/>
                </a:lnTo>
                <a:lnTo>
                  <a:pt x="238" y="401"/>
                </a:lnTo>
                <a:lnTo>
                  <a:pt x="238" y="401"/>
                </a:lnTo>
                <a:lnTo>
                  <a:pt x="221" y="309"/>
                </a:lnTo>
                <a:lnTo>
                  <a:pt x="213" y="263"/>
                </a:lnTo>
                <a:lnTo>
                  <a:pt x="208" y="218"/>
                </a:lnTo>
                <a:lnTo>
                  <a:pt x="204" y="172"/>
                </a:lnTo>
                <a:lnTo>
                  <a:pt x="204" y="149"/>
                </a:lnTo>
                <a:lnTo>
                  <a:pt x="204" y="126"/>
                </a:lnTo>
                <a:lnTo>
                  <a:pt x="205" y="103"/>
                </a:lnTo>
                <a:lnTo>
                  <a:pt x="208" y="81"/>
                </a:lnTo>
                <a:lnTo>
                  <a:pt x="210" y="57"/>
                </a:lnTo>
                <a:lnTo>
                  <a:pt x="215" y="34"/>
                </a:lnTo>
                <a:lnTo>
                  <a:pt x="215" y="34"/>
                </a:lnTo>
                <a:lnTo>
                  <a:pt x="199" y="88"/>
                </a:lnTo>
                <a:lnTo>
                  <a:pt x="185" y="142"/>
                </a:lnTo>
                <a:lnTo>
                  <a:pt x="171" y="196"/>
                </a:lnTo>
                <a:lnTo>
                  <a:pt x="160" y="250"/>
                </a:lnTo>
                <a:lnTo>
                  <a:pt x="160" y="250"/>
                </a:lnTo>
                <a:lnTo>
                  <a:pt x="141" y="175"/>
                </a:lnTo>
                <a:lnTo>
                  <a:pt x="141" y="175"/>
                </a:lnTo>
                <a:lnTo>
                  <a:pt x="142" y="199"/>
                </a:lnTo>
                <a:lnTo>
                  <a:pt x="143" y="222"/>
                </a:lnTo>
                <a:lnTo>
                  <a:pt x="142" y="244"/>
                </a:lnTo>
                <a:lnTo>
                  <a:pt x="141" y="268"/>
                </a:lnTo>
                <a:lnTo>
                  <a:pt x="139" y="290"/>
                </a:lnTo>
                <a:lnTo>
                  <a:pt x="135" y="313"/>
                </a:lnTo>
                <a:lnTo>
                  <a:pt x="128" y="359"/>
                </a:lnTo>
                <a:lnTo>
                  <a:pt x="119" y="404"/>
                </a:lnTo>
                <a:lnTo>
                  <a:pt x="109" y="449"/>
                </a:lnTo>
                <a:lnTo>
                  <a:pt x="98" y="495"/>
                </a:lnTo>
                <a:lnTo>
                  <a:pt x="89" y="542"/>
                </a:lnTo>
                <a:lnTo>
                  <a:pt x="89" y="542"/>
                </a:lnTo>
                <a:lnTo>
                  <a:pt x="88" y="545"/>
                </a:lnTo>
                <a:lnTo>
                  <a:pt x="88" y="545"/>
                </a:lnTo>
                <a:lnTo>
                  <a:pt x="83" y="509"/>
                </a:lnTo>
                <a:lnTo>
                  <a:pt x="76" y="471"/>
                </a:lnTo>
                <a:lnTo>
                  <a:pt x="68" y="433"/>
                </a:lnTo>
                <a:lnTo>
                  <a:pt x="57" y="396"/>
                </a:lnTo>
                <a:lnTo>
                  <a:pt x="57" y="396"/>
                </a:lnTo>
                <a:lnTo>
                  <a:pt x="57" y="395"/>
                </a:lnTo>
                <a:lnTo>
                  <a:pt x="57" y="395"/>
                </a:lnTo>
                <a:lnTo>
                  <a:pt x="52" y="367"/>
                </a:lnTo>
                <a:lnTo>
                  <a:pt x="52" y="367"/>
                </a:lnTo>
                <a:lnTo>
                  <a:pt x="52" y="365"/>
                </a:lnTo>
                <a:lnTo>
                  <a:pt x="52" y="365"/>
                </a:lnTo>
                <a:lnTo>
                  <a:pt x="51" y="362"/>
                </a:lnTo>
                <a:lnTo>
                  <a:pt x="51" y="362"/>
                </a:lnTo>
                <a:lnTo>
                  <a:pt x="51" y="360"/>
                </a:lnTo>
                <a:lnTo>
                  <a:pt x="51" y="360"/>
                </a:lnTo>
                <a:lnTo>
                  <a:pt x="51" y="348"/>
                </a:lnTo>
                <a:lnTo>
                  <a:pt x="51" y="348"/>
                </a:lnTo>
                <a:lnTo>
                  <a:pt x="20" y="204"/>
                </a:lnTo>
                <a:lnTo>
                  <a:pt x="20" y="204"/>
                </a:lnTo>
                <a:lnTo>
                  <a:pt x="17" y="178"/>
                </a:lnTo>
                <a:lnTo>
                  <a:pt x="14" y="153"/>
                </a:lnTo>
                <a:lnTo>
                  <a:pt x="13" y="128"/>
                </a:lnTo>
                <a:lnTo>
                  <a:pt x="13" y="102"/>
                </a:lnTo>
                <a:lnTo>
                  <a:pt x="13" y="77"/>
                </a:lnTo>
                <a:lnTo>
                  <a:pt x="15" y="51"/>
                </a:lnTo>
                <a:lnTo>
                  <a:pt x="19" y="25"/>
                </a:lnTo>
                <a:lnTo>
                  <a:pt x="24" y="0"/>
                </a:lnTo>
                <a:lnTo>
                  <a:pt x="24" y="0"/>
                </a:lnTo>
                <a:lnTo>
                  <a:pt x="0" y="79"/>
                </a:lnTo>
                <a:lnTo>
                  <a:pt x="0" y="1068"/>
                </a:lnTo>
                <a:lnTo>
                  <a:pt x="34560" y="1068"/>
                </a:lnTo>
                <a:lnTo>
                  <a:pt x="34560" y="298"/>
                </a:lnTo>
                <a:lnTo>
                  <a:pt x="34560" y="298"/>
                </a:lnTo>
                <a:lnTo>
                  <a:pt x="34553" y="324"/>
                </a:lnTo>
                <a:lnTo>
                  <a:pt x="34546" y="351"/>
                </a:lnTo>
                <a:lnTo>
                  <a:pt x="34540" y="378"/>
                </a:lnTo>
                <a:lnTo>
                  <a:pt x="34535" y="404"/>
                </a:lnTo>
                <a:lnTo>
                  <a:pt x="34533" y="431"/>
                </a:lnTo>
                <a:lnTo>
                  <a:pt x="34530" y="459"/>
                </a:lnTo>
                <a:lnTo>
                  <a:pt x="34530" y="486"/>
                </a:lnTo>
                <a:lnTo>
                  <a:pt x="34533" y="513"/>
                </a:lnTo>
                <a:lnTo>
                  <a:pt x="34533" y="513"/>
                </a:lnTo>
                <a:close/>
                <a:moveTo>
                  <a:pt x="1600" y="575"/>
                </a:moveTo>
                <a:lnTo>
                  <a:pt x="1600" y="575"/>
                </a:lnTo>
                <a:lnTo>
                  <a:pt x="1601" y="571"/>
                </a:lnTo>
                <a:lnTo>
                  <a:pt x="1601" y="571"/>
                </a:lnTo>
                <a:lnTo>
                  <a:pt x="1602" y="568"/>
                </a:lnTo>
                <a:lnTo>
                  <a:pt x="1602" y="568"/>
                </a:lnTo>
                <a:lnTo>
                  <a:pt x="1603" y="575"/>
                </a:lnTo>
                <a:lnTo>
                  <a:pt x="1600" y="575"/>
                </a:lnTo>
                <a:close/>
                <a:moveTo>
                  <a:pt x="3363" y="575"/>
                </a:moveTo>
                <a:lnTo>
                  <a:pt x="3363" y="575"/>
                </a:lnTo>
                <a:lnTo>
                  <a:pt x="3363" y="571"/>
                </a:lnTo>
                <a:lnTo>
                  <a:pt x="3363" y="571"/>
                </a:lnTo>
                <a:lnTo>
                  <a:pt x="3364" y="568"/>
                </a:lnTo>
                <a:lnTo>
                  <a:pt x="3364" y="568"/>
                </a:lnTo>
                <a:lnTo>
                  <a:pt x="3366" y="575"/>
                </a:lnTo>
                <a:lnTo>
                  <a:pt x="3363" y="575"/>
                </a:lnTo>
                <a:close/>
                <a:moveTo>
                  <a:pt x="5099" y="575"/>
                </a:moveTo>
                <a:lnTo>
                  <a:pt x="5099" y="575"/>
                </a:lnTo>
                <a:lnTo>
                  <a:pt x="5099" y="571"/>
                </a:lnTo>
                <a:lnTo>
                  <a:pt x="5099" y="571"/>
                </a:lnTo>
                <a:lnTo>
                  <a:pt x="5101" y="568"/>
                </a:lnTo>
                <a:lnTo>
                  <a:pt x="5101" y="568"/>
                </a:lnTo>
                <a:lnTo>
                  <a:pt x="5102" y="575"/>
                </a:lnTo>
                <a:lnTo>
                  <a:pt x="5099" y="575"/>
                </a:lnTo>
                <a:close/>
                <a:moveTo>
                  <a:pt x="6862" y="575"/>
                </a:moveTo>
                <a:lnTo>
                  <a:pt x="6862" y="575"/>
                </a:lnTo>
                <a:lnTo>
                  <a:pt x="6863" y="571"/>
                </a:lnTo>
                <a:lnTo>
                  <a:pt x="6863" y="571"/>
                </a:lnTo>
                <a:lnTo>
                  <a:pt x="6863" y="568"/>
                </a:lnTo>
                <a:lnTo>
                  <a:pt x="6863" y="568"/>
                </a:lnTo>
                <a:lnTo>
                  <a:pt x="6865" y="575"/>
                </a:lnTo>
                <a:lnTo>
                  <a:pt x="6862" y="575"/>
                </a:lnTo>
                <a:close/>
                <a:moveTo>
                  <a:pt x="8598" y="575"/>
                </a:moveTo>
                <a:lnTo>
                  <a:pt x="8598" y="575"/>
                </a:lnTo>
                <a:lnTo>
                  <a:pt x="8599" y="571"/>
                </a:lnTo>
                <a:lnTo>
                  <a:pt x="8599" y="571"/>
                </a:lnTo>
                <a:lnTo>
                  <a:pt x="8599" y="568"/>
                </a:lnTo>
                <a:lnTo>
                  <a:pt x="8599" y="568"/>
                </a:lnTo>
                <a:lnTo>
                  <a:pt x="8601" y="575"/>
                </a:lnTo>
                <a:lnTo>
                  <a:pt x="8598" y="575"/>
                </a:lnTo>
                <a:close/>
                <a:moveTo>
                  <a:pt x="10360" y="575"/>
                </a:moveTo>
                <a:lnTo>
                  <a:pt x="10360" y="575"/>
                </a:lnTo>
                <a:lnTo>
                  <a:pt x="10361" y="571"/>
                </a:lnTo>
                <a:lnTo>
                  <a:pt x="10361" y="571"/>
                </a:lnTo>
                <a:lnTo>
                  <a:pt x="10363" y="568"/>
                </a:lnTo>
                <a:lnTo>
                  <a:pt x="10363" y="568"/>
                </a:lnTo>
                <a:lnTo>
                  <a:pt x="10364" y="575"/>
                </a:lnTo>
                <a:lnTo>
                  <a:pt x="10360" y="575"/>
                </a:lnTo>
                <a:close/>
                <a:moveTo>
                  <a:pt x="12096" y="575"/>
                </a:moveTo>
                <a:lnTo>
                  <a:pt x="12096" y="575"/>
                </a:lnTo>
                <a:lnTo>
                  <a:pt x="12098" y="571"/>
                </a:lnTo>
                <a:lnTo>
                  <a:pt x="12098" y="571"/>
                </a:lnTo>
                <a:lnTo>
                  <a:pt x="12098" y="568"/>
                </a:lnTo>
                <a:lnTo>
                  <a:pt x="12098" y="568"/>
                </a:lnTo>
                <a:lnTo>
                  <a:pt x="12100" y="575"/>
                </a:lnTo>
                <a:lnTo>
                  <a:pt x="12096" y="575"/>
                </a:lnTo>
                <a:close/>
                <a:moveTo>
                  <a:pt x="13860" y="575"/>
                </a:moveTo>
                <a:lnTo>
                  <a:pt x="13860" y="575"/>
                </a:lnTo>
                <a:lnTo>
                  <a:pt x="13860" y="571"/>
                </a:lnTo>
                <a:lnTo>
                  <a:pt x="13860" y="571"/>
                </a:lnTo>
                <a:lnTo>
                  <a:pt x="13861" y="568"/>
                </a:lnTo>
                <a:lnTo>
                  <a:pt x="13861" y="568"/>
                </a:lnTo>
                <a:lnTo>
                  <a:pt x="13862" y="575"/>
                </a:lnTo>
                <a:lnTo>
                  <a:pt x="13860" y="575"/>
                </a:lnTo>
                <a:close/>
                <a:moveTo>
                  <a:pt x="15596" y="575"/>
                </a:moveTo>
                <a:lnTo>
                  <a:pt x="15596" y="575"/>
                </a:lnTo>
                <a:lnTo>
                  <a:pt x="15596" y="571"/>
                </a:lnTo>
                <a:lnTo>
                  <a:pt x="15596" y="571"/>
                </a:lnTo>
                <a:lnTo>
                  <a:pt x="15597" y="568"/>
                </a:lnTo>
                <a:lnTo>
                  <a:pt x="15597" y="568"/>
                </a:lnTo>
                <a:lnTo>
                  <a:pt x="15598" y="575"/>
                </a:lnTo>
                <a:lnTo>
                  <a:pt x="15596" y="575"/>
                </a:lnTo>
                <a:close/>
                <a:moveTo>
                  <a:pt x="17386" y="575"/>
                </a:moveTo>
                <a:lnTo>
                  <a:pt x="17386" y="575"/>
                </a:lnTo>
                <a:lnTo>
                  <a:pt x="17386" y="571"/>
                </a:lnTo>
                <a:lnTo>
                  <a:pt x="17386" y="571"/>
                </a:lnTo>
                <a:lnTo>
                  <a:pt x="17387" y="568"/>
                </a:lnTo>
                <a:lnTo>
                  <a:pt x="17387" y="568"/>
                </a:lnTo>
                <a:lnTo>
                  <a:pt x="17388" y="575"/>
                </a:lnTo>
                <a:lnTo>
                  <a:pt x="17386" y="575"/>
                </a:lnTo>
                <a:close/>
                <a:moveTo>
                  <a:pt x="19122" y="575"/>
                </a:moveTo>
                <a:lnTo>
                  <a:pt x="19122" y="575"/>
                </a:lnTo>
                <a:lnTo>
                  <a:pt x="19122" y="571"/>
                </a:lnTo>
                <a:lnTo>
                  <a:pt x="19122" y="571"/>
                </a:lnTo>
                <a:lnTo>
                  <a:pt x="19123" y="568"/>
                </a:lnTo>
                <a:lnTo>
                  <a:pt x="19123" y="568"/>
                </a:lnTo>
                <a:lnTo>
                  <a:pt x="19124" y="575"/>
                </a:lnTo>
                <a:lnTo>
                  <a:pt x="19122" y="575"/>
                </a:lnTo>
                <a:close/>
                <a:moveTo>
                  <a:pt x="20884" y="575"/>
                </a:moveTo>
                <a:lnTo>
                  <a:pt x="20884" y="575"/>
                </a:lnTo>
                <a:lnTo>
                  <a:pt x="20885" y="571"/>
                </a:lnTo>
                <a:lnTo>
                  <a:pt x="20885" y="571"/>
                </a:lnTo>
                <a:lnTo>
                  <a:pt x="20885" y="568"/>
                </a:lnTo>
                <a:lnTo>
                  <a:pt x="20885" y="568"/>
                </a:lnTo>
                <a:lnTo>
                  <a:pt x="20888" y="575"/>
                </a:lnTo>
                <a:lnTo>
                  <a:pt x="20884" y="575"/>
                </a:lnTo>
                <a:close/>
                <a:moveTo>
                  <a:pt x="22620" y="575"/>
                </a:moveTo>
                <a:lnTo>
                  <a:pt x="22620" y="575"/>
                </a:lnTo>
                <a:lnTo>
                  <a:pt x="22621" y="571"/>
                </a:lnTo>
                <a:lnTo>
                  <a:pt x="22621" y="571"/>
                </a:lnTo>
                <a:lnTo>
                  <a:pt x="22621" y="568"/>
                </a:lnTo>
                <a:lnTo>
                  <a:pt x="22621" y="568"/>
                </a:lnTo>
                <a:lnTo>
                  <a:pt x="22624" y="575"/>
                </a:lnTo>
                <a:lnTo>
                  <a:pt x="22620" y="575"/>
                </a:lnTo>
                <a:close/>
                <a:moveTo>
                  <a:pt x="24382" y="575"/>
                </a:moveTo>
                <a:lnTo>
                  <a:pt x="24382" y="575"/>
                </a:lnTo>
                <a:lnTo>
                  <a:pt x="24384" y="571"/>
                </a:lnTo>
                <a:lnTo>
                  <a:pt x="24384" y="571"/>
                </a:lnTo>
                <a:lnTo>
                  <a:pt x="24385" y="568"/>
                </a:lnTo>
                <a:lnTo>
                  <a:pt x="24385" y="568"/>
                </a:lnTo>
                <a:lnTo>
                  <a:pt x="24386" y="575"/>
                </a:lnTo>
                <a:lnTo>
                  <a:pt x="24382" y="575"/>
                </a:lnTo>
                <a:close/>
                <a:moveTo>
                  <a:pt x="26119" y="575"/>
                </a:moveTo>
                <a:lnTo>
                  <a:pt x="26119" y="575"/>
                </a:lnTo>
                <a:lnTo>
                  <a:pt x="26120" y="571"/>
                </a:lnTo>
                <a:lnTo>
                  <a:pt x="26120" y="571"/>
                </a:lnTo>
                <a:lnTo>
                  <a:pt x="26121" y="568"/>
                </a:lnTo>
                <a:lnTo>
                  <a:pt x="26121" y="568"/>
                </a:lnTo>
                <a:lnTo>
                  <a:pt x="26122" y="575"/>
                </a:lnTo>
                <a:lnTo>
                  <a:pt x="26119" y="575"/>
                </a:lnTo>
                <a:close/>
                <a:moveTo>
                  <a:pt x="27882" y="575"/>
                </a:moveTo>
                <a:lnTo>
                  <a:pt x="27882" y="575"/>
                </a:lnTo>
                <a:lnTo>
                  <a:pt x="27882" y="571"/>
                </a:lnTo>
                <a:lnTo>
                  <a:pt x="27882" y="571"/>
                </a:lnTo>
                <a:lnTo>
                  <a:pt x="27883" y="568"/>
                </a:lnTo>
                <a:lnTo>
                  <a:pt x="27883" y="568"/>
                </a:lnTo>
                <a:lnTo>
                  <a:pt x="27884" y="575"/>
                </a:lnTo>
                <a:lnTo>
                  <a:pt x="27882" y="575"/>
                </a:lnTo>
                <a:close/>
                <a:moveTo>
                  <a:pt x="29618" y="575"/>
                </a:moveTo>
                <a:lnTo>
                  <a:pt x="29618" y="575"/>
                </a:lnTo>
                <a:lnTo>
                  <a:pt x="29618" y="571"/>
                </a:lnTo>
                <a:lnTo>
                  <a:pt x="29618" y="571"/>
                </a:lnTo>
                <a:lnTo>
                  <a:pt x="29619" y="568"/>
                </a:lnTo>
                <a:lnTo>
                  <a:pt x="29619" y="568"/>
                </a:lnTo>
                <a:lnTo>
                  <a:pt x="29621" y="575"/>
                </a:lnTo>
                <a:lnTo>
                  <a:pt x="29618" y="575"/>
                </a:lnTo>
                <a:close/>
                <a:moveTo>
                  <a:pt x="31381" y="575"/>
                </a:moveTo>
                <a:lnTo>
                  <a:pt x="31381" y="575"/>
                </a:lnTo>
                <a:lnTo>
                  <a:pt x="31382" y="571"/>
                </a:lnTo>
                <a:lnTo>
                  <a:pt x="31382" y="571"/>
                </a:lnTo>
                <a:lnTo>
                  <a:pt x="31382" y="568"/>
                </a:lnTo>
                <a:lnTo>
                  <a:pt x="31382" y="568"/>
                </a:lnTo>
                <a:lnTo>
                  <a:pt x="31384" y="575"/>
                </a:lnTo>
                <a:lnTo>
                  <a:pt x="31381" y="575"/>
                </a:lnTo>
                <a:close/>
                <a:moveTo>
                  <a:pt x="33117" y="575"/>
                </a:moveTo>
                <a:lnTo>
                  <a:pt x="33117" y="575"/>
                </a:lnTo>
                <a:lnTo>
                  <a:pt x="33118" y="571"/>
                </a:lnTo>
                <a:lnTo>
                  <a:pt x="33118" y="571"/>
                </a:lnTo>
                <a:lnTo>
                  <a:pt x="33118" y="568"/>
                </a:lnTo>
                <a:lnTo>
                  <a:pt x="33118" y="568"/>
                </a:lnTo>
                <a:lnTo>
                  <a:pt x="33120" y="575"/>
                </a:lnTo>
                <a:lnTo>
                  <a:pt x="33117" y="575"/>
                </a:lnTo>
                <a:close/>
              </a:path>
            </a:pathLst>
          </a:custGeom>
          <a:gradFill flip="none" rotWithShape="1">
            <a:gsLst>
              <a:gs pos="0">
                <a:srgbClr val="234525"/>
              </a:gs>
              <a:gs pos="100000">
                <a:srgbClr val="152D19"/>
              </a:gs>
            </a:gsLst>
            <a:lin ang="5400000" scaled="0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20" name="Round Same Side Corner Rectangle 773" title="Drill">
            <a:extLst>
              <a:ext uri="{FF2B5EF4-FFF2-40B4-BE49-F238E27FC236}">
                <a16:creationId xmlns:a16="http://schemas.microsoft.com/office/drawing/2014/main" id="{7DFE8C5B-55B4-4916-9261-9300711C2652}"/>
              </a:ext>
            </a:extLst>
          </p:cNvPr>
          <p:cNvSpPr/>
          <p:nvPr userDrawn="1"/>
        </p:nvSpPr>
        <p:spPr>
          <a:xfrm>
            <a:off x="5814184" y="2617494"/>
            <a:ext cx="402585" cy="3173707"/>
          </a:xfrm>
          <a:prstGeom prst="round2SameRect">
            <a:avLst>
              <a:gd name="adj1" fmla="val 0"/>
              <a:gd name="adj2" fmla="val 29210"/>
            </a:avLst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B147CAB-18A2-437B-9933-DC3893DD3A48}"/>
              </a:ext>
            </a:extLst>
          </p:cNvPr>
          <p:cNvGrpSpPr/>
          <p:nvPr userDrawn="1"/>
        </p:nvGrpSpPr>
        <p:grpSpPr>
          <a:xfrm>
            <a:off x="3661410" y="3962400"/>
            <a:ext cx="2208921" cy="252201"/>
            <a:chOff x="3657600" y="3962400"/>
            <a:chExt cx="2206622" cy="25220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53812FC-F6C0-4D7F-A553-E22CEAC78131}"/>
                </a:ext>
              </a:extLst>
            </p:cNvPr>
            <p:cNvSpPr/>
            <p:nvPr/>
          </p:nvSpPr>
          <p:spPr>
            <a:xfrm rot="5400000">
              <a:off x="4752199" y="3039031"/>
              <a:ext cx="112453" cy="211159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5EF5681-FB10-487A-905E-7FA0B5AB0464}"/>
                </a:ext>
              </a:extLst>
            </p:cNvPr>
            <p:cNvSpPr/>
            <p:nvPr/>
          </p:nvSpPr>
          <p:spPr>
            <a:xfrm>
              <a:off x="3657600" y="3962400"/>
              <a:ext cx="252201" cy="25220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26" name="Group 772">
            <a:extLst>
              <a:ext uri="{FF2B5EF4-FFF2-40B4-BE49-F238E27FC236}">
                <a16:creationId xmlns:a16="http://schemas.microsoft.com/office/drawing/2014/main" id="{5A0CE81A-51FB-4A3D-874D-41C45763AFE6}"/>
              </a:ext>
            </a:extLst>
          </p:cNvPr>
          <p:cNvGrpSpPr/>
          <p:nvPr userDrawn="1"/>
        </p:nvGrpSpPr>
        <p:grpSpPr>
          <a:xfrm>
            <a:off x="5871394" y="2654300"/>
            <a:ext cx="281809" cy="3046732"/>
            <a:chOff x="3854809" y="-6558854"/>
            <a:chExt cx="1783992" cy="13470961"/>
          </a:xfrm>
        </p:grpSpPr>
        <p:grpSp>
          <p:nvGrpSpPr>
            <p:cNvPr id="27" name="Group 770">
              <a:extLst>
                <a:ext uri="{FF2B5EF4-FFF2-40B4-BE49-F238E27FC236}">
                  <a16:creationId xmlns:a16="http://schemas.microsoft.com/office/drawing/2014/main" id="{B43BF750-9CEE-4EDC-A684-9F30246444BC}"/>
                </a:ext>
              </a:extLst>
            </p:cNvPr>
            <p:cNvGrpSpPr/>
            <p:nvPr/>
          </p:nvGrpSpPr>
          <p:grpSpPr>
            <a:xfrm>
              <a:off x="4167387" y="-6558854"/>
              <a:ext cx="1217413" cy="13470961"/>
              <a:chOff x="4167387" y="-6558854"/>
              <a:chExt cx="1242087" cy="13470961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D80CBBE-DBFD-43D3-A6C4-04134CF7275B}"/>
                  </a:ext>
                </a:extLst>
              </p:cNvPr>
              <p:cNvSpPr/>
              <p:nvPr/>
            </p:nvSpPr>
            <p:spPr>
              <a:xfrm rot="10800000">
                <a:off x="4167387" y="-6558854"/>
                <a:ext cx="1242087" cy="12243137"/>
              </a:xfrm>
              <a:prstGeom prst="rect">
                <a:avLst/>
              </a:prstGeom>
              <a:gradFill flip="none" rotWithShape="1">
                <a:gsLst>
                  <a:gs pos="0">
                    <a:srgbClr val="3F3F3F"/>
                  </a:gs>
                  <a:gs pos="37000">
                    <a:srgbClr val="C7C7C7"/>
                  </a:gs>
                  <a:gs pos="100000">
                    <a:srgbClr val="2C2C2C"/>
                  </a:gs>
                </a:gsLst>
                <a:lin ang="108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  <p:sp>
            <p:nvSpPr>
              <p:cNvPr id="78" name="Freeform 5">
                <a:extLst>
                  <a:ext uri="{FF2B5EF4-FFF2-40B4-BE49-F238E27FC236}">
                    <a16:creationId xmlns:a16="http://schemas.microsoft.com/office/drawing/2014/main" id="{69806621-1E50-4E2B-8FEC-82A27464C85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160790" y="5663756"/>
                <a:ext cx="1255281" cy="1241421"/>
              </a:xfrm>
              <a:custGeom>
                <a:avLst/>
                <a:gdLst/>
                <a:ahLst/>
                <a:cxnLst>
                  <a:cxn ang="0">
                    <a:pos x="3804" y="1880"/>
                  </a:cxn>
                  <a:cxn ang="0">
                    <a:pos x="3768" y="1800"/>
                  </a:cxn>
                  <a:cxn ang="0">
                    <a:pos x="3720" y="1708"/>
                  </a:cxn>
                  <a:cxn ang="0">
                    <a:pos x="3648" y="1586"/>
                  </a:cxn>
                  <a:cxn ang="0">
                    <a:pos x="3550" y="1444"/>
                  </a:cxn>
                  <a:cxn ang="0">
                    <a:pos x="3424" y="1286"/>
                  </a:cxn>
                  <a:cxn ang="0">
                    <a:pos x="3308" y="1158"/>
                  </a:cxn>
                  <a:cxn ang="0">
                    <a:pos x="3222" y="1072"/>
                  </a:cxn>
                  <a:cxn ang="0">
                    <a:pos x="3126" y="984"/>
                  </a:cxn>
                  <a:cxn ang="0">
                    <a:pos x="3020" y="896"/>
                  </a:cxn>
                  <a:cxn ang="0">
                    <a:pos x="2906" y="808"/>
                  </a:cxn>
                  <a:cxn ang="0">
                    <a:pos x="2782" y="722"/>
                  </a:cxn>
                  <a:cxn ang="0">
                    <a:pos x="2648" y="636"/>
                  </a:cxn>
                  <a:cxn ang="0">
                    <a:pos x="2504" y="554"/>
                  </a:cxn>
                  <a:cxn ang="0">
                    <a:pos x="2350" y="474"/>
                  </a:cxn>
                  <a:cxn ang="0">
                    <a:pos x="2184" y="398"/>
                  </a:cxn>
                  <a:cxn ang="0">
                    <a:pos x="2006" y="328"/>
                  </a:cxn>
                  <a:cxn ang="0">
                    <a:pos x="1818" y="262"/>
                  </a:cxn>
                  <a:cxn ang="0">
                    <a:pos x="1618" y="200"/>
                  </a:cxn>
                  <a:cxn ang="0">
                    <a:pos x="1404" y="148"/>
                  </a:cxn>
                  <a:cxn ang="0">
                    <a:pos x="1180" y="100"/>
                  </a:cxn>
                  <a:cxn ang="0">
                    <a:pos x="940" y="62"/>
                  </a:cxn>
                  <a:cxn ang="0">
                    <a:pos x="690" y="32"/>
                  </a:cxn>
                  <a:cxn ang="0">
                    <a:pos x="424" y="12"/>
                  </a:cxn>
                  <a:cxn ang="0">
                    <a:pos x="146" y="2"/>
                  </a:cxn>
                  <a:cxn ang="0">
                    <a:pos x="0" y="0"/>
                  </a:cxn>
                  <a:cxn ang="0">
                    <a:pos x="0" y="1894"/>
                  </a:cxn>
                  <a:cxn ang="0">
                    <a:pos x="0" y="2184"/>
                  </a:cxn>
                  <a:cxn ang="0">
                    <a:pos x="0" y="3762"/>
                  </a:cxn>
                  <a:cxn ang="0">
                    <a:pos x="286" y="3756"/>
                  </a:cxn>
                  <a:cxn ang="0">
                    <a:pos x="558" y="3740"/>
                  </a:cxn>
                  <a:cxn ang="0">
                    <a:pos x="816" y="3716"/>
                  </a:cxn>
                  <a:cxn ang="0">
                    <a:pos x="1062" y="3680"/>
                  </a:cxn>
                  <a:cxn ang="0">
                    <a:pos x="1294" y="3638"/>
                  </a:cxn>
                  <a:cxn ang="0">
                    <a:pos x="1512" y="3588"/>
                  </a:cxn>
                  <a:cxn ang="0">
                    <a:pos x="1720" y="3532"/>
                  </a:cxn>
                  <a:cxn ang="0">
                    <a:pos x="1914" y="3468"/>
                  </a:cxn>
                  <a:cxn ang="0">
                    <a:pos x="2096" y="3400"/>
                  </a:cxn>
                  <a:cxn ang="0">
                    <a:pos x="2268" y="3326"/>
                  </a:cxn>
                  <a:cxn ang="0">
                    <a:pos x="2428" y="3248"/>
                  </a:cxn>
                  <a:cxn ang="0">
                    <a:pos x="2578" y="3166"/>
                  </a:cxn>
                  <a:cxn ang="0">
                    <a:pos x="2716" y="3082"/>
                  </a:cxn>
                  <a:cxn ang="0">
                    <a:pos x="2846" y="2996"/>
                  </a:cxn>
                  <a:cxn ang="0">
                    <a:pos x="2964" y="2910"/>
                  </a:cxn>
                  <a:cxn ang="0">
                    <a:pos x="3074" y="2822"/>
                  </a:cxn>
                  <a:cxn ang="0">
                    <a:pos x="3174" y="2734"/>
                  </a:cxn>
                  <a:cxn ang="0">
                    <a:pos x="3266" y="2646"/>
                  </a:cxn>
                  <a:cxn ang="0">
                    <a:pos x="3350" y="2560"/>
                  </a:cxn>
                  <a:cxn ang="0">
                    <a:pos x="3492" y="2394"/>
                  </a:cxn>
                  <a:cxn ang="0">
                    <a:pos x="3604" y="2244"/>
                  </a:cxn>
                  <a:cxn ang="0">
                    <a:pos x="3688" y="2112"/>
                  </a:cxn>
                  <a:cxn ang="0">
                    <a:pos x="3746" y="2004"/>
                  </a:cxn>
                  <a:cxn ang="0">
                    <a:pos x="3794" y="1902"/>
                  </a:cxn>
                  <a:cxn ang="0">
                    <a:pos x="3804" y="1880"/>
                  </a:cxn>
                </a:cxnLst>
                <a:rect l="0" t="0" r="r" b="b"/>
                <a:pathLst>
                  <a:path w="3804" h="3762">
                    <a:moveTo>
                      <a:pt x="3804" y="1880"/>
                    </a:moveTo>
                    <a:lnTo>
                      <a:pt x="3804" y="1880"/>
                    </a:lnTo>
                    <a:lnTo>
                      <a:pt x="3794" y="1860"/>
                    </a:lnTo>
                    <a:lnTo>
                      <a:pt x="3768" y="1800"/>
                    </a:lnTo>
                    <a:lnTo>
                      <a:pt x="3746" y="1758"/>
                    </a:lnTo>
                    <a:lnTo>
                      <a:pt x="3720" y="1708"/>
                    </a:lnTo>
                    <a:lnTo>
                      <a:pt x="3688" y="1650"/>
                    </a:lnTo>
                    <a:lnTo>
                      <a:pt x="3648" y="1586"/>
                    </a:lnTo>
                    <a:lnTo>
                      <a:pt x="3604" y="1518"/>
                    </a:lnTo>
                    <a:lnTo>
                      <a:pt x="3550" y="1444"/>
                    </a:lnTo>
                    <a:lnTo>
                      <a:pt x="3492" y="1366"/>
                    </a:lnTo>
                    <a:lnTo>
                      <a:pt x="3424" y="1286"/>
                    </a:lnTo>
                    <a:lnTo>
                      <a:pt x="3350" y="1202"/>
                    </a:lnTo>
                    <a:lnTo>
                      <a:pt x="3308" y="1158"/>
                    </a:lnTo>
                    <a:lnTo>
                      <a:pt x="3266" y="1116"/>
                    </a:lnTo>
                    <a:lnTo>
                      <a:pt x="3222" y="1072"/>
                    </a:lnTo>
                    <a:lnTo>
                      <a:pt x="3174" y="1028"/>
                    </a:lnTo>
                    <a:lnTo>
                      <a:pt x="3126" y="984"/>
                    </a:lnTo>
                    <a:lnTo>
                      <a:pt x="3074" y="940"/>
                    </a:lnTo>
                    <a:lnTo>
                      <a:pt x="3020" y="896"/>
                    </a:lnTo>
                    <a:lnTo>
                      <a:pt x="2964" y="852"/>
                    </a:lnTo>
                    <a:lnTo>
                      <a:pt x="2906" y="808"/>
                    </a:lnTo>
                    <a:lnTo>
                      <a:pt x="2846" y="764"/>
                    </a:lnTo>
                    <a:lnTo>
                      <a:pt x="2782" y="722"/>
                    </a:lnTo>
                    <a:lnTo>
                      <a:pt x="2716" y="678"/>
                    </a:lnTo>
                    <a:lnTo>
                      <a:pt x="2648" y="636"/>
                    </a:lnTo>
                    <a:lnTo>
                      <a:pt x="2578" y="594"/>
                    </a:lnTo>
                    <a:lnTo>
                      <a:pt x="2504" y="554"/>
                    </a:lnTo>
                    <a:lnTo>
                      <a:pt x="2428" y="514"/>
                    </a:lnTo>
                    <a:lnTo>
                      <a:pt x="2350" y="474"/>
                    </a:lnTo>
                    <a:lnTo>
                      <a:pt x="2268" y="436"/>
                    </a:lnTo>
                    <a:lnTo>
                      <a:pt x="2184" y="398"/>
                    </a:lnTo>
                    <a:lnTo>
                      <a:pt x="2096" y="362"/>
                    </a:lnTo>
                    <a:lnTo>
                      <a:pt x="2006" y="328"/>
                    </a:lnTo>
                    <a:lnTo>
                      <a:pt x="1914" y="294"/>
                    </a:lnTo>
                    <a:lnTo>
                      <a:pt x="1818" y="262"/>
                    </a:lnTo>
                    <a:lnTo>
                      <a:pt x="1720" y="230"/>
                    </a:lnTo>
                    <a:lnTo>
                      <a:pt x="1618" y="200"/>
                    </a:lnTo>
                    <a:lnTo>
                      <a:pt x="1512" y="174"/>
                    </a:lnTo>
                    <a:lnTo>
                      <a:pt x="1404" y="148"/>
                    </a:lnTo>
                    <a:lnTo>
                      <a:pt x="1294" y="124"/>
                    </a:lnTo>
                    <a:lnTo>
                      <a:pt x="1180" y="100"/>
                    </a:lnTo>
                    <a:lnTo>
                      <a:pt x="1062" y="80"/>
                    </a:lnTo>
                    <a:lnTo>
                      <a:pt x="940" y="62"/>
                    </a:lnTo>
                    <a:lnTo>
                      <a:pt x="816" y="46"/>
                    </a:lnTo>
                    <a:lnTo>
                      <a:pt x="690" y="32"/>
                    </a:lnTo>
                    <a:lnTo>
                      <a:pt x="558" y="20"/>
                    </a:lnTo>
                    <a:lnTo>
                      <a:pt x="424" y="12"/>
                    </a:lnTo>
                    <a:lnTo>
                      <a:pt x="286" y="6"/>
                    </a:lnTo>
                    <a:lnTo>
                      <a:pt x="14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94"/>
                    </a:lnTo>
                    <a:lnTo>
                      <a:pt x="0" y="1894"/>
                    </a:lnTo>
                    <a:lnTo>
                      <a:pt x="0" y="2184"/>
                    </a:lnTo>
                    <a:lnTo>
                      <a:pt x="0" y="2184"/>
                    </a:lnTo>
                    <a:lnTo>
                      <a:pt x="0" y="3762"/>
                    </a:lnTo>
                    <a:lnTo>
                      <a:pt x="0" y="3762"/>
                    </a:lnTo>
                    <a:lnTo>
                      <a:pt x="146" y="3760"/>
                    </a:lnTo>
                    <a:lnTo>
                      <a:pt x="286" y="3756"/>
                    </a:lnTo>
                    <a:lnTo>
                      <a:pt x="424" y="3750"/>
                    </a:lnTo>
                    <a:lnTo>
                      <a:pt x="558" y="3740"/>
                    </a:lnTo>
                    <a:lnTo>
                      <a:pt x="690" y="3730"/>
                    </a:lnTo>
                    <a:lnTo>
                      <a:pt x="816" y="3716"/>
                    </a:lnTo>
                    <a:lnTo>
                      <a:pt x="940" y="3700"/>
                    </a:lnTo>
                    <a:lnTo>
                      <a:pt x="1062" y="3680"/>
                    </a:lnTo>
                    <a:lnTo>
                      <a:pt x="1180" y="3660"/>
                    </a:lnTo>
                    <a:lnTo>
                      <a:pt x="1294" y="3638"/>
                    </a:lnTo>
                    <a:lnTo>
                      <a:pt x="1404" y="3614"/>
                    </a:lnTo>
                    <a:lnTo>
                      <a:pt x="1512" y="3588"/>
                    </a:lnTo>
                    <a:lnTo>
                      <a:pt x="1618" y="3560"/>
                    </a:lnTo>
                    <a:lnTo>
                      <a:pt x="1720" y="3532"/>
                    </a:lnTo>
                    <a:lnTo>
                      <a:pt x="1818" y="3500"/>
                    </a:lnTo>
                    <a:lnTo>
                      <a:pt x="1914" y="3468"/>
                    </a:lnTo>
                    <a:lnTo>
                      <a:pt x="2006" y="3434"/>
                    </a:lnTo>
                    <a:lnTo>
                      <a:pt x="2096" y="3400"/>
                    </a:lnTo>
                    <a:lnTo>
                      <a:pt x="2184" y="3362"/>
                    </a:lnTo>
                    <a:lnTo>
                      <a:pt x="2268" y="3326"/>
                    </a:lnTo>
                    <a:lnTo>
                      <a:pt x="2350" y="3288"/>
                    </a:lnTo>
                    <a:lnTo>
                      <a:pt x="2428" y="3248"/>
                    </a:lnTo>
                    <a:lnTo>
                      <a:pt x="2504" y="3208"/>
                    </a:lnTo>
                    <a:lnTo>
                      <a:pt x="2578" y="3166"/>
                    </a:lnTo>
                    <a:lnTo>
                      <a:pt x="2648" y="3124"/>
                    </a:lnTo>
                    <a:lnTo>
                      <a:pt x="2716" y="3082"/>
                    </a:lnTo>
                    <a:lnTo>
                      <a:pt x="2782" y="3040"/>
                    </a:lnTo>
                    <a:lnTo>
                      <a:pt x="2846" y="2996"/>
                    </a:lnTo>
                    <a:lnTo>
                      <a:pt x="2906" y="2954"/>
                    </a:lnTo>
                    <a:lnTo>
                      <a:pt x="2964" y="2910"/>
                    </a:lnTo>
                    <a:lnTo>
                      <a:pt x="3020" y="2866"/>
                    </a:lnTo>
                    <a:lnTo>
                      <a:pt x="3074" y="2822"/>
                    </a:lnTo>
                    <a:lnTo>
                      <a:pt x="3126" y="2778"/>
                    </a:lnTo>
                    <a:lnTo>
                      <a:pt x="3174" y="2734"/>
                    </a:lnTo>
                    <a:lnTo>
                      <a:pt x="3222" y="2690"/>
                    </a:lnTo>
                    <a:lnTo>
                      <a:pt x="3266" y="2646"/>
                    </a:lnTo>
                    <a:lnTo>
                      <a:pt x="3308" y="2602"/>
                    </a:lnTo>
                    <a:lnTo>
                      <a:pt x="3350" y="2560"/>
                    </a:lnTo>
                    <a:lnTo>
                      <a:pt x="3424" y="2476"/>
                    </a:lnTo>
                    <a:lnTo>
                      <a:pt x="3492" y="2394"/>
                    </a:lnTo>
                    <a:lnTo>
                      <a:pt x="3550" y="2316"/>
                    </a:lnTo>
                    <a:lnTo>
                      <a:pt x="3604" y="2244"/>
                    </a:lnTo>
                    <a:lnTo>
                      <a:pt x="3648" y="2174"/>
                    </a:lnTo>
                    <a:lnTo>
                      <a:pt x="3688" y="2112"/>
                    </a:lnTo>
                    <a:lnTo>
                      <a:pt x="3720" y="2054"/>
                    </a:lnTo>
                    <a:lnTo>
                      <a:pt x="3746" y="2004"/>
                    </a:lnTo>
                    <a:lnTo>
                      <a:pt x="3768" y="1962"/>
                    </a:lnTo>
                    <a:lnTo>
                      <a:pt x="3794" y="1902"/>
                    </a:lnTo>
                    <a:lnTo>
                      <a:pt x="3804" y="1880"/>
                    </a:lnTo>
                    <a:lnTo>
                      <a:pt x="3804" y="18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3F3F3F"/>
                  </a:gs>
                  <a:gs pos="37000">
                    <a:srgbClr val="C7C7C7"/>
                  </a:gs>
                  <a:gs pos="100000">
                    <a:srgbClr val="2C2C2C"/>
                  </a:gs>
                </a:gsLst>
                <a:lin ang="16200000" scaled="0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dirty="0"/>
              </a:p>
            </p:txBody>
          </p:sp>
        </p:grpSp>
        <p:grpSp>
          <p:nvGrpSpPr>
            <p:cNvPr id="28" name="Group 771">
              <a:extLst>
                <a:ext uri="{FF2B5EF4-FFF2-40B4-BE49-F238E27FC236}">
                  <a16:creationId xmlns:a16="http://schemas.microsoft.com/office/drawing/2014/main" id="{72987283-3AF3-4FD7-9A0A-C974AE130317}"/>
                </a:ext>
              </a:extLst>
            </p:cNvPr>
            <p:cNvGrpSpPr/>
            <p:nvPr/>
          </p:nvGrpSpPr>
          <p:grpSpPr>
            <a:xfrm>
              <a:off x="3854809" y="-5982167"/>
              <a:ext cx="1783992" cy="10862795"/>
              <a:chOff x="3854809" y="-5982167"/>
              <a:chExt cx="1783992" cy="10862795"/>
            </a:xfrm>
          </p:grpSpPr>
          <p:grpSp>
            <p:nvGrpSpPr>
              <p:cNvPr id="29" name="Group 165">
                <a:extLst>
                  <a:ext uri="{FF2B5EF4-FFF2-40B4-BE49-F238E27FC236}">
                    <a16:creationId xmlns:a16="http://schemas.microsoft.com/office/drawing/2014/main" id="{5849D018-A9CD-4F73-A7D5-E71BB2D2A1D0}"/>
                  </a:ext>
                </a:extLst>
              </p:cNvPr>
              <p:cNvGrpSpPr/>
              <p:nvPr/>
            </p:nvGrpSpPr>
            <p:grpSpPr>
              <a:xfrm rot="5400000">
                <a:off x="4290670" y="3532498"/>
                <a:ext cx="912269" cy="1783992"/>
                <a:chOff x="7754938" y="2940050"/>
                <a:chExt cx="428625" cy="838200"/>
              </a:xfrm>
            </p:grpSpPr>
            <p:sp>
              <p:nvSpPr>
                <p:cNvPr id="74" name="Freeform 14">
                  <a:extLst>
                    <a:ext uri="{FF2B5EF4-FFF2-40B4-BE49-F238E27FC236}">
                      <a16:creationId xmlns:a16="http://schemas.microsoft.com/office/drawing/2014/main" id="{38030880-8A66-4B37-B1D3-3B3D4F4CC2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4938" y="3194050"/>
                  <a:ext cx="120650" cy="584200"/>
                </a:xfrm>
                <a:custGeom>
                  <a:avLst/>
                  <a:gdLst/>
                  <a:ahLst/>
                  <a:cxnLst>
                    <a:cxn ang="0">
                      <a:pos x="52" y="324"/>
                    </a:cxn>
                    <a:cxn ang="0">
                      <a:pos x="76" y="0"/>
                    </a:cxn>
                    <a:cxn ang="0">
                      <a:pos x="76" y="0"/>
                    </a:cxn>
                    <a:cxn ang="0">
                      <a:pos x="60" y="82"/>
                    </a:cxn>
                    <a:cxn ang="0">
                      <a:pos x="42" y="176"/>
                    </a:cxn>
                    <a:cxn ang="0">
                      <a:pos x="30" y="216"/>
                    </a:cxn>
                    <a:cxn ang="0">
                      <a:pos x="20" y="250"/>
                    </a:cxn>
                    <a:cxn ang="0">
                      <a:pos x="16" y="262"/>
                    </a:cxn>
                    <a:cxn ang="0">
                      <a:pos x="12" y="270"/>
                    </a:cxn>
                    <a:cxn ang="0">
                      <a:pos x="6" y="276"/>
                    </a:cxn>
                    <a:cxn ang="0">
                      <a:pos x="2" y="276"/>
                    </a:cxn>
                    <a:cxn ang="0">
                      <a:pos x="2" y="276"/>
                    </a:cxn>
                    <a:cxn ang="0">
                      <a:pos x="0" y="276"/>
                    </a:cxn>
                    <a:cxn ang="0">
                      <a:pos x="0" y="276"/>
                    </a:cxn>
                    <a:cxn ang="0">
                      <a:pos x="0" y="276"/>
                    </a:cxn>
                    <a:cxn ang="0">
                      <a:pos x="0" y="296"/>
                    </a:cxn>
                    <a:cxn ang="0">
                      <a:pos x="2" y="314"/>
                    </a:cxn>
                    <a:cxn ang="0">
                      <a:pos x="6" y="328"/>
                    </a:cxn>
                    <a:cxn ang="0">
                      <a:pos x="12" y="342"/>
                    </a:cxn>
                    <a:cxn ang="0">
                      <a:pos x="16" y="354"/>
                    </a:cxn>
                    <a:cxn ang="0">
                      <a:pos x="22" y="362"/>
                    </a:cxn>
                    <a:cxn ang="0">
                      <a:pos x="28" y="368"/>
                    </a:cxn>
                    <a:cxn ang="0">
                      <a:pos x="32" y="368"/>
                    </a:cxn>
                    <a:cxn ang="0">
                      <a:pos x="52" y="324"/>
                    </a:cxn>
                  </a:cxnLst>
                  <a:rect l="0" t="0" r="r" b="b"/>
                  <a:pathLst>
                    <a:path w="76" h="368">
                      <a:moveTo>
                        <a:pt x="52" y="324"/>
                      </a:moveTo>
                      <a:lnTo>
                        <a:pt x="76" y="0"/>
                      </a:lnTo>
                      <a:lnTo>
                        <a:pt x="76" y="0"/>
                      </a:lnTo>
                      <a:lnTo>
                        <a:pt x="60" y="82"/>
                      </a:lnTo>
                      <a:lnTo>
                        <a:pt x="42" y="176"/>
                      </a:lnTo>
                      <a:lnTo>
                        <a:pt x="30" y="216"/>
                      </a:lnTo>
                      <a:lnTo>
                        <a:pt x="20" y="250"/>
                      </a:lnTo>
                      <a:lnTo>
                        <a:pt x="16" y="262"/>
                      </a:lnTo>
                      <a:lnTo>
                        <a:pt x="12" y="270"/>
                      </a:lnTo>
                      <a:lnTo>
                        <a:pt x="6" y="276"/>
                      </a:lnTo>
                      <a:lnTo>
                        <a:pt x="2" y="276"/>
                      </a:lnTo>
                      <a:lnTo>
                        <a:pt x="2" y="276"/>
                      </a:lnTo>
                      <a:lnTo>
                        <a:pt x="0" y="276"/>
                      </a:lnTo>
                      <a:lnTo>
                        <a:pt x="0" y="276"/>
                      </a:lnTo>
                      <a:lnTo>
                        <a:pt x="0" y="276"/>
                      </a:lnTo>
                      <a:lnTo>
                        <a:pt x="0" y="296"/>
                      </a:lnTo>
                      <a:lnTo>
                        <a:pt x="2" y="314"/>
                      </a:lnTo>
                      <a:lnTo>
                        <a:pt x="6" y="328"/>
                      </a:lnTo>
                      <a:lnTo>
                        <a:pt x="12" y="342"/>
                      </a:lnTo>
                      <a:lnTo>
                        <a:pt x="16" y="354"/>
                      </a:lnTo>
                      <a:lnTo>
                        <a:pt x="22" y="362"/>
                      </a:lnTo>
                      <a:lnTo>
                        <a:pt x="28" y="368"/>
                      </a:lnTo>
                      <a:lnTo>
                        <a:pt x="32" y="368"/>
                      </a:lnTo>
                      <a:lnTo>
                        <a:pt x="52" y="324"/>
                      </a:lnTo>
                      <a:close/>
                    </a:path>
                  </a:pathLst>
                </a:custGeom>
                <a:gradFill flip="none" rotWithShape="1">
                  <a:gsLst>
                    <a:gs pos="38000">
                      <a:srgbClr val="BFBFBF"/>
                    </a:gs>
                    <a:gs pos="100000">
                      <a:srgbClr val="929292"/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75" name="Freeform 15">
                  <a:extLst>
                    <a:ext uri="{FF2B5EF4-FFF2-40B4-BE49-F238E27FC236}">
                      <a16:creationId xmlns:a16="http://schemas.microsoft.com/office/drawing/2014/main" id="{B54AF8C4-FBDB-4E3D-8F8C-710A768859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5913" y="2940050"/>
                  <a:ext cx="247650" cy="838200"/>
                </a:xfrm>
                <a:custGeom>
                  <a:avLst/>
                  <a:gdLst/>
                  <a:ahLst/>
                  <a:cxnLst>
                    <a:cxn ang="0">
                      <a:pos x="138" y="76"/>
                    </a:cxn>
                    <a:cxn ang="0">
                      <a:pos x="138" y="76"/>
                    </a:cxn>
                    <a:cxn ang="0">
                      <a:pos x="148" y="76"/>
                    </a:cxn>
                    <a:cxn ang="0">
                      <a:pos x="154" y="76"/>
                    </a:cxn>
                    <a:cxn ang="0">
                      <a:pos x="156" y="76"/>
                    </a:cxn>
                    <a:cxn ang="0">
                      <a:pos x="156" y="76"/>
                    </a:cxn>
                    <a:cxn ang="0">
                      <a:pos x="154" y="62"/>
                    </a:cxn>
                    <a:cxn ang="0">
                      <a:pos x="150" y="48"/>
                    </a:cxn>
                    <a:cxn ang="0">
                      <a:pos x="144" y="36"/>
                    </a:cxn>
                    <a:cxn ang="0">
                      <a:pos x="138" y="24"/>
                    </a:cxn>
                    <a:cxn ang="0">
                      <a:pos x="132" y="16"/>
                    </a:cxn>
                    <a:cxn ang="0">
                      <a:pos x="126" y="8"/>
                    </a:cxn>
                    <a:cxn ang="0">
                      <a:pos x="120" y="2"/>
                    </a:cxn>
                    <a:cxn ang="0">
                      <a:pos x="114" y="0"/>
                    </a:cxn>
                    <a:cxn ang="0">
                      <a:pos x="114" y="0"/>
                    </a:cxn>
                    <a:cxn ang="0">
                      <a:pos x="106" y="2"/>
                    </a:cxn>
                    <a:cxn ang="0">
                      <a:pos x="100" y="6"/>
                    </a:cxn>
                    <a:cxn ang="0">
                      <a:pos x="92" y="14"/>
                    </a:cxn>
                    <a:cxn ang="0">
                      <a:pos x="86" y="24"/>
                    </a:cxn>
                    <a:cxn ang="0">
                      <a:pos x="80" y="36"/>
                    </a:cxn>
                    <a:cxn ang="0">
                      <a:pos x="74" y="50"/>
                    </a:cxn>
                    <a:cxn ang="0">
                      <a:pos x="64" y="84"/>
                    </a:cxn>
                    <a:cxn ang="0">
                      <a:pos x="54" y="124"/>
                    </a:cxn>
                    <a:cxn ang="0">
                      <a:pos x="46" y="168"/>
                    </a:cxn>
                    <a:cxn ang="0">
                      <a:pos x="40" y="216"/>
                    </a:cxn>
                    <a:cxn ang="0">
                      <a:pos x="34" y="264"/>
                    </a:cxn>
                    <a:cxn ang="0">
                      <a:pos x="24" y="362"/>
                    </a:cxn>
                    <a:cxn ang="0">
                      <a:pos x="16" y="446"/>
                    </a:cxn>
                    <a:cxn ang="0">
                      <a:pos x="8" y="506"/>
                    </a:cxn>
                    <a:cxn ang="0">
                      <a:pos x="6" y="522"/>
                    </a:cxn>
                    <a:cxn ang="0">
                      <a:pos x="4" y="528"/>
                    </a:cxn>
                    <a:cxn ang="0">
                      <a:pos x="0" y="528"/>
                    </a:cxn>
                    <a:cxn ang="0">
                      <a:pos x="0" y="528"/>
                    </a:cxn>
                    <a:cxn ang="0">
                      <a:pos x="10" y="498"/>
                    </a:cxn>
                    <a:cxn ang="0">
                      <a:pos x="18" y="466"/>
                    </a:cxn>
                    <a:cxn ang="0">
                      <a:pos x="34" y="394"/>
                    </a:cxn>
                    <a:cxn ang="0">
                      <a:pos x="62" y="244"/>
                    </a:cxn>
                    <a:cxn ang="0">
                      <a:pos x="76" y="178"/>
                    </a:cxn>
                    <a:cxn ang="0">
                      <a:pos x="86" y="150"/>
                    </a:cxn>
                    <a:cxn ang="0">
                      <a:pos x="94" y="124"/>
                    </a:cxn>
                    <a:cxn ang="0">
                      <a:pos x="104" y="104"/>
                    </a:cxn>
                    <a:cxn ang="0">
                      <a:pos x="114" y="88"/>
                    </a:cxn>
                    <a:cxn ang="0">
                      <a:pos x="120" y="84"/>
                    </a:cxn>
                    <a:cxn ang="0">
                      <a:pos x="126" y="78"/>
                    </a:cxn>
                    <a:cxn ang="0">
                      <a:pos x="132" y="76"/>
                    </a:cxn>
                    <a:cxn ang="0">
                      <a:pos x="138" y="76"/>
                    </a:cxn>
                    <a:cxn ang="0">
                      <a:pos x="138" y="76"/>
                    </a:cxn>
                  </a:cxnLst>
                  <a:rect l="0" t="0" r="r" b="b"/>
                  <a:pathLst>
                    <a:path w="156" h="528">
                      <a:moveTo>
                        <a:pt x="138" y="76"/>
                      </a:moveTo>
                      <a:lnTo>
                        <a:pt x="138" y="76"/>
                      </a:lnTo>
                      <a:lnTo>
                        <a:pt x="148" y="76"/>
                      </a:lnTo>
                      <a:lnTo>
                        <a:pt x="154" y="76"/>
                      </a:lnTo>
                      <a:lnTo>
                        <a:pt x="156" y="76"/>
                      </a:lnTo>
                      <a:lnTo>
                        <a:pt x="156" y="76"/>
                      </a:lnTo>
                      <a:lnTo>
                        <a:pt x="154" y="62"/>
                      </a:lnTo>
                      <a:lnTo>
                        <a:pt x="150" y="48"/>
                      </a:lnTo>
                      <a:lnTo>
                        <a:pt x="144" y="36"/>
                      </a:lnTo>
                      <a:lnTo>
                        <a:pt x="138" y="24"/>
                      </a:lnTo>
                      <a:lnTo>
                        <a:pt x="132" y="16"/>
                      </a:lnTo>
                      <a:lnTo>
                        <a:pt x="126" y="8"/>
                      </a:lnTo>
                      <a:lnTo>
                        <a:pt x="120" y="2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06" y="2"/>
                      </a:lnTo>
                      <a:lnTo>
                        <a:pt x="100" y="6"/>
                      </a:lnTo>
                      <a:lnTo>
                        <a:pt x="92" y="14"/>
                      </a:lnTo>
                      <a:lnTo>
                        <a:pt x="86" y="24"/>
                      </a:lnTo>
                      <a:lnTo>
                        <a:pt x="80" y="36"/>
                      </a:lnTo>
                      <a:lnTo>
                        <a:pt x="74" y="50"/>
                      </a:lnTo>
                      <a:lnTo>
                        <a:pt x="64" y="84"/>
                      </a:lnTo>
                      <a:lnTo>
                        <a:pt x="54" y="124"/>
                      </a:lnTo>
                      <a:lnTo>
                        <a:pt x="46" y="168"/>
                      </a:lnTo>
                      <a:lnTo>
                        <a:pt x="40" y="216"/>
                      </a:lnTo>
                      <a:lnTo>
                        <a:pt x="34" y="264"/>
                      </a:lnTo>
                      <a:lnTo>
                        <a:pt x="24" y="362"/>
                      </a:lnTo>
                      <a:lnTo>
                        <a:pt x="16" y="446"/>
                      </a:lnTo>
                      <a:lnTo>
                        <a:pt x="8" y="506"/>
                      </a:lnTo>
                      <a:lnTo>
                        <a:pt x="6" y="522"/>
                      </a:lnTo>
                      <a:lnTo>
                        <a:pt x="4" y="528"/>
                      </a:lnTo>
                      <a:lnTo>
                        <a:pt x="0" y="528"/>
                      </a:lnTo>
                      <a:lnTo>
                        <a:pt x="0" y="528"/>
                      </a:lnTo>
                      <a:lnTo>
                        <a:pt x="10" y="498"/>
                      </a:lnTo>
                      <a:lnTo>
                        <a:pt x="18" y="466"/>
                      </a:lnTo>
                      <a:lnTo>
                        <a:pt x="34" y="394"/>
                      </a:lnTo>
                      <a:lnTo>
                        <a:pt x="62" y="244"/>
                      </a:lnTo>
                      <a:lnTo>
                        <a:pt x="76" y="178"/>
                      </a:lnTo>
                      <a:lnTo>
                        <a:pt x="86" y="150"/>
                      </a:lnTo>
                      <a:lnTo>
                        <a:pt x="94" y="124"/>
                      </a:lnTo>
                      <a:lnTo>
                        <a:pt x="104" y="104"/>
                      </a:lnTo>
                      <a:lnTo>
                        <a:pt x="114" y="88"/>
                      </a:lnTo>
                      <a:lnTo>
                        <a:pt x="120" y="84"/>
                      </a:lnTo>
                      <a:lnTo>
                        <a:pt x="126" y="78"/>
                      </a:lnTo>
                      <a:lnTo>
                        <a:pt x="132" y="76"/>
                      </a:lnTo>
                      <a:lnTo>
                        <a:pt x="138" y="76"/>
                      </a:lnTo>
                      <a:lnTo>
                        <a:pt x="138" y="7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939393"/>
                    </a:gs>
                    <a:gs pos="100000">
                      <a:srgbClr val="292929"/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76" name="Freeform 16">
                  <a:extLst>
                    <a:ext uri="{FF2B5EF4-FFF2-40B4-BE49-F238E27FC236}">
                      <a16:creationId xmlns:a16="http://schemas.microsoft.com/office/drawing/2014/main" id="{00D11E56-A3A8-4192-8916-F25948743B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9388" y="2940050"/>
                  <a:ext cx="317500" cy="838200"/>
                </a:xfrm>
                <a:custGeom>
                  <a:avLst/>
                  <a:gdLst/>
                  <a:ahLst/>
                  <a:cxnLst>
                    <a:cxn ang="0">
                      <a:pos x="200" y="0"/>
                    </a:cxn>
                    <a:cxn ang="0">
                      <a:pos x="200" y="0"/>
                    </a:cxn>
                    <a:cxn ang="0">
                      <a:pos x="116" y="0"/>
                    </a:cxn>
                    <a:cxn ang="0">
                      <a:pos x="116" y="0"/>
                    </a:cxn>
                    <a:cxn ang="0">
                      <a:pos x="106" y="2"/>
                    </a:cxn>
                    <a:cxn ang="0">
                      <a:pos x="98" y="6"/>
                    </a:cxn>
                    <a:cxn ang="0">
                      <a:pos x="92" y="14"/>
                    </a:cxn>
                    <a:cxn ang="0">
                      <a:pos x="84" y="24"/>
                    </a:cxn>
                    <a:cxn ang="0">
                      <a:pos x="78" y="36"/>
                    </a:cxn>
                    <a:cxn ang="0">
                      <a:pos x="72" y="50"/>
                    </a:cxn>
                    <a:cxn ang="0">
                      <a:pos x="62" y="84"/>
                    </a:cxn>
                    <a:cxn ang="0">
                      <a:pos x="54" y="124"/>
                    </a:cxn>
                    <a:cxn ang="0">
                      <a:pos x="46" y="168"/>
                    </a:cxn>
                    <a:cxn ang="0">
                      <a:pos x="40" y="216"/>
                    </a:cxn>
                    <a:cxn ang="0">
                      <a:pos x="34" y="264"/>
                    </a:cxn>
                    <a:cxn ang="0">
                      <a:pos x="18" y="446"/>
                    </a:cxn>
                    <a:cxn ang="0">
                      <a:pos x="14" y="480"/>
                    </a:cxn>
                    <a:cxn ang="0">
                      <a:pos x="10" y="506"/>
                    </a:cxn>
                    <a:cxn ang="0">
                      <a:pos x="6" y="522"/>
                    </a:cxn>
                    <a:cxn ang="0">
                      <a:pos x="2" y="528"/>
                    </a:cxn>
                    <a:cxn ang="0">
                      <a:pos x="0" y="528"/>
                    </a:cxn>
                    <a:cxn ang="0">
                      <a:pos x="0" y="528"/>
                    </a:cxn>
                    <a:cxn ang="0">
                      <a:pos x="86" y="528"/>
                    </a:cxn>
                    <a:cxn ang="0">
                      <a:pos x="86" y="528"/>
                    </a:cxn>
                    <a:cxn ang="0">
                      <a:pos x="90" y="528"/>
                    </a:cxn>
                    <a:cxn ang="0">
                      <a:pos x="92" y="522"/>
                    </a:cxn>
                    <a:cxn ang="0">
                      <a:pos x="98" y="506"/>
                    </a:cxn>
                    <a:cxn ang="0">
                      <a:pos x="102" y="480"/>
                    </a:cxn>
                    <a:cxn ang="0">
                      <a:pos x="108" y="446"/>
                    </a:cxn>
                    <a:cxn ang="0">
                      <a:pos x="116" y="362"/>
                    </a:cxn>
                    <a:cxn ang="0">
                      <a:pos x="124" y="264"/>
                    </a:cxn>
                    <a:cxn ang="0">
                      <a:pos x="136" y="168"/>
                    </a:cxn>
                    <a:cxn ang="0">
                      <a:pos x="144" y="124"/>
                    </a:cxn>
                    <a:cxn ang="0">
                      <a:pos x="152" y="84"/>
                    </a:cxn>
                    <a:cxn ang="0">
                      <a:pos x="162" y="50"/>
                    </a:cxn>
                    <a:cxn ang="0">
                      <a:pos x="166" y="36"/>
                    </a:cxn>
                    <a:cxn ang="0">
                      <a:pos x="172" y="24"/>
                    </a:cxn>
                    <a:cxn ang="0">
                      <a:pos x="178" y="14"/>
                    </a:cxn>
                    <a:cxn ang="0">
                      <a:pos x="186" y="6"/>
                    </a:cxn>
                    <a:cxn ang="0">
                      <a:pos x="192" y="2"/>
                    </a:cxn>
                    <a:cxn ang="0">
                      <a:pos x="200" y="0"/>
                    </a:cxn>
                    <a:cxn ang="0">
                      <a:pos x="200" y="0"/>
                    </a:cxn>
                  </a:cxnLst>
                  <a:rect l="0" t="0" r="r" b="b"/>
                  <a:pathLst>
                    <a:path w="200" h="528">
                      <a:moveTo>
                        <a:pt x="200" y="0"/>
                      </a:moveTo>
                      <a:lnTo>
                        <a:pt x="200" y="0"/>
                      </a:lnTo>
                      <a:lnTo>
                        <a:pt x="116" y="0"/>
                      </a:lnTo>
                      <a:lnTo>
                        <a:pt x="116" y="0"/>
                      </a:lnTo>
                      <a:lnTo>
                        <a:pt x="106" y="2"/>
                      </a:lnTo>
                      <a:lnTo>
                        <a:pt x="98" y="6"/>
                      </a:lnTo>
                      <a:lnTo>
                        <a:pt x="92" y="14"/>
                      </a:lnTo>
                      <a:lnTo>
                        <a:pt x="84" y="24"/>
                      </a:lnTo>
                      <a:lnTo>
                        <a:pt x="78" y="36"/>
                      </a:lnTo>
                      <a:lnTo>
                        <a:pt x="72" y="50"/>
                      </a:lnTo>
                      <a:lnTo>
                        <a:pt x="62" y="84"/>
                      </a:lnTo>
                      <a:lnTo>
                        <a:pt x="54" y="124"/>
                      </a:lnTo>
                      <a:lnTo>
                        <a:pt x="46" y="168"/>
                      </a:lnTo>
                      <a:lnTo>
                        <a:pt x="40" y="216"/>
                      </a:lnTo>
                      <a:lnTo>
                        <a:pt x="34" y="264"/>
                      </a:lnTo>
                      <a:lnTo>
                        <a:pt x="18" y="446"/>
                      </a:lnTo>
                      <a:lnTo>
                        <a:pt x="14" y="480"/>
                      </a:lnTo>
                      <a:lnTo>
                        <a:pt x="10" y="506"/>
                      </a:lnTo>
                      <a:lnTo>
                        <a:pt x="6" y="522"/>
                      </a:lnTo>
                      <a:lnTo>
                        <a:pt x="2" y="528"/>
                      </a:lnTo>
                      <a:lnTo>
                        <a:pt x="0" y="528"/>
                      </a:lnTo>
                      <a:lnTo>
                        <a:pt x="0" y="528"/>
                      </a:lnTo>
                      <a:lnTo>
                        <a:pt x="86" y="528"/>
                      </a:lnTo>
                      <a:lnTo>
                        <a:pt x="86" y="528"/>
                      </a:lnTo>
                      <a:lnTo>
                        <a:pt x="90" y="528"/>
                      </a:lnTo>
                      <a:lnTo>
                        <a:pt x="92" y="522"/>
                      </a:lnTo>
                      <a:lnTo>
                        <a:pt x="98" y="506"/>
                      </a:lnTo>
                      <a:lnTo>
                        <a:pt x="102" y="480"/>
                      </a:lnTo>
                      <a:lnTo>
                        <a:pt x="108" y="446"/>
                      </a:lnTo>
                      <a:lnTo>
                        <a:pt x="116" y="362"/>
                      </a:lnTo>
                      <a:lnTo>
                        <a:pt x="124" y="264"/>
                      </a:lnTo>
                      <a:lnTo>
                        <a:pt x="136" y="168"/>
                      </a:lnTo>
                      <a:lnTo>
                        <a:pt x="144" y="124"/>
                      </a:lnTo>
                      <a:lnTo>
                        <a:pt x="152" y="84"/>
                      </a:lnTo>
                      <a:lnTo>
                        <a:pt x="162" y="50"/>
                      </a:lnTo>
                      <a:lnTo>
                        <a:pt x="166" y="36"/>
                      </a:lnTo>
                      <a:lnTo>
                        <a:pt x="172" y="24"/>
                      </a:lnTo>
                      <a:lnTo>
                        <a:pt x="178" y="14"/>
                      </a:lnTo>
                      <a:lnTo>
                        <a:pt x="186" y="6"/>
                      </a:lnTo>
                      <a:lnTo>
                        <a:pt x="192" y="2"/>
                      </a:lnTo>
                      <a:lnTo>
                        <a:pt x="200" y="0"/>
                      </a:lnTo>
                      <a:lnTo>
                        <a:pt x="20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3F3F3F"/>
                    </a:gs>
                    <a:gs pos="41000">
                      <a:srgbClr val="FFFFFF"/>
                    </a:gs>
                    <a:gs pos="0">
                      <a:srgbClr val="545454"/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</p:grpSp>
          <p:grpSp>
            <p:nvGrpSpPr>
              <p:cNvPr id="30" name="Group 169">
                <a:extLst>
                  <a:ext uri="{FF2B5EF4-FFF2-40B4-BE49-F238E27FC236}">
                    <a16:creationId xmlns:a16="http://schemas.microsoft.com/office/drawing/2014/main" id="{014A7386-5282-47D4-8F41-52DBF65DFDA9}"/>
                  </a:ext>
                </a:extLst>
              </p:cNvPr>
              <p:cNvGrpSpPr/>
              <p:nvPr/>
            </p:nvGrpSpPr>
            <p:grpSpPr>
              <a:xfrm rot="5400000">
                <a:off x="4290670" y="2627905"/>
                <a:ext cx="912269" cy="1783992"/>
                <a:chOff x="7754938" y="2940050"/>
                <a:chExt cx="428625" cy="838200"/>
              </a:xfrm>
            </p:grpSpPr>
            <p:sp>
              <p:nvSpPr>
                <p:cNvPr id="71" name="Freeform 14">
                  <a:extLst>
                    <a:ext uri="{FF2B5EF4-FFF2-40B4-BE49-F238E27FC236}">
                      <a16:creationId xmlns:a16="http://schemas.microsoft.com/office/drawing/2014/main" id="{BB59504D-5D89-4CA7-866C-4002ACC471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4938" y="3194050"/>
                  <a:ext cx="120650" cy="584200"/>
                </a:xfrm>
                <a:custGeom>
                  <a:avLst/>
                  <a:gdLst/>
                  <a:ahLst/>
                  <a:cxnLst>
                    <a:cxn ang="0">
                      <a:pos x="52" y="324"/>
                    </a:cxn>
                    <a:cxn ang="0">
                      <a:pos x="76" y="0"/>
                    </a:cxn>
                    <a:cxn ang="0">
                      <a:pos x="76" y="0"/>
                    </a:cxn>
                    <a:cxn ang="0">
                      <a:pos x="60" y="82"/>
                    </a:cxn>
                    <a:cxn ang="0">
                      <a:pos x="42" y="176"/>
                    </a:cxn>
                    <a:cxn ang="0">
                      <a:pos x="30" y="216"/>
                    </a:cxn>
                    <a:cxn ang="0">
                      <a:pos x="20" y="250"/>
                    </a:cxn>
                    <a:cxn ang="0">
                      <a:pos x="16" y="262"/>
                    </a:cxn>
                    <a:cxn ang="0">
                      <a:pos x="12" y="270"/>
                    </a:cxn>
                    <a:cxn ang="0">
                      <a:pos x="6" y="276"/>
                    </a:cxn>
                    <a:cxn ang="0">
                      <a:pos x="2" y="276"/>
                    </a:cxn>
                    <a:cxn ang="0">
                      <a:pos x="2" y="276"/>
                    </a:cxn>
                    <a:cxn ang="0">
                      <a:pos x="0" y="276"/>
                    </a:cxn>
                    <a:cxn ang="0">
                      <a:pos x="0" y="276"/>
                    </a:cxn>
                    <a:cxn ang="0">
                      <a:pos x="0" y="276"/>
                    </a:cxn>
                    <a:cxn ang="0">
                      <a:pos x="0" y="296"/>
                    </a:cxn>
                    <a:cxn ang="0">
                      <a:pos x="2" y="314"/>
                    </a:cxn>
                    <a:cxn ang="0">
                      <a:pos x="6" y="328"/>
                    </a:cxn>
                    <a:cxn ang="0">
                      <a:pos x="12" y="342"/>
                    </a:cxn>
                    <a:cxn ang="0">
                      <a:pos x="16" y="354"/>
                    </a:cxn>
                    <a:cxn ang="0">
                      <a:pos x="22" y="362"/>
                    </a:cxn>
                    <a:cxn ang="0">
                      <a:pos x="28" y="368"/>
                    </a:cxn>
                    <a:cxn ang="0">
                      <a:pos x="32" y="368"/>
                    </a:cxn>
                    <a:cxn ang="0">
                      <a:pos x="52" y="324"/>
                    </a:cxn>
                  </a:cxnLst>
                  <a:rect l="0" t="0" r="r" b="b"/>
                  <a:pathLst>
                    <a:path w="76" h="368">
                      <a:moveTo>
                        <a:pt x="52" y="324"/>
                      </a:moveTo>
                      <a:lnTo>
                        <a:pt x="76" y="0"/>
                      </a:lnTo>
                      <a:lnTo>
                        <a:pt x="76" y="0"/>
                      </a:lnTo>
                      <a:lnTo>
                        <a:pt x="60" y="82"/>
                      </a:lnTo>
                      <a:lnTo>
                        <a:pt x="42" y="176"/>
                      </a:lnTo>
                      <a:lnTo>
                        <a:pt x="30" y="216"/>
                      </a:lnTo>
                      <a:lnTo>
                        <a:pt x="20" y="250"/>
                      </a:lnTo>
                      <a:lnTo>
                        <a:pt x="16" y="262"/>
                      </a:lnTo>
                      <a:lnTo>
                        <a:pt x="12" y="270"/>
                      </a:lnTo>
                      <a:lnTo>
                        <a:pt x="6" y="276"/>
                      </a:lnTo>
                      <a:lnTo>
                        <a:pt x="2" y="276"/>
                      </a:lnTo>
                      <a:lnTo>
                        <a:pt x="2" y="276"/>
                      </a:lnTo>
                      <a:lnTo>
                        <a:pt x="0" y="276"/>
                      </a:lnTo>
                      <a:lnTo>
                        <a:pt x="0" y="276"/>
                      </a:lnTo>
                      <a:lnTo>
                        <a:pt x="0" y="276"/>
                      </a:lnTo>
                      <a:lnTo>
                        <a:pt x="0" y="296"/>
                      </a:lnTo>
                      <a:lnTo>
                        <a:pt x="2" y="314"/>
                      </a:lnTo>
                      <a:lnTo>
                        <a:pt x="6" y="328"/>
                      </a:lnTo>
                      <a:lnTo>
                        <a:pt x="12" y="342"/>
                      </a:lnTo>
                      <a:lnTo>
                        <a:pt x="16" y="354"/>
                      </a:lnTo>
                      <a:lnTo>
                        <a:pt x="22" y="362"/>
                      </a:lnTo>
                      <a:lnTo>
                        <a:pt x="28" y="368"/>
                      </a:lnTo>
                      <a:lnTo>
                        <a:pt x="32" y="368"/>
                      </a:lnTo>
                      <a:lnTo>
                        <a:pt x="52" y="324"/>
                      </a:lnTo>
                      <a:close/>
                    </a:path>
                  </a:pathLst>
                </a:custGeom>
                <a:gradFill flip="none" rotWithShape="1">
                  <a:gsLst>
                    <a:gs pos="38000">
                      <a:srgbClr val="BFBFBF"/>
                    </a:gs>
                    <a:gs pos="100000">
                      <a:srgbClr val="929292"/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72" name="Freeform 15">
                  <a:extLst>
                    <a:ext uri="{FF2B5EF4-FFF2-40B4-BE49-F238E27FC236}">
                      <a16:creationId xmlns:a16="http://schemas.microsoft.com/office/drawing/2014/main" id="{C8614FCB-4EA9-4334-A207-24B1D63F2A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5913" y="2940050"/>
                  <a:ext cx="247650" cy="838200"/>
                </a:xfrm>
                <a:custGeom>
                  <a:avLst/>
                  <a:gdLst/>
                  <a:ahLst/>
                  <a:cxnLst>
                    <a:cxn ang="0">
                      <a:pos x="138" y="76"/>
                    </a:cxn>
                    <a:cxn ang="0">
                      <a:pos x="138" y="76"/>
                    </a:cxn>
                    <a:cxn ang="0">
                      <a:pos x="148" y="76"/>
                    </a:cxn>
                    <a:cxn ang="0">
                      <a:pos x="154" y="76"/>
                    </a:cxn>
                    <a:cxn ang="0">
                      <a:pos x="156" y="76"/>
                    </a:cxn>
                    <a:cxn ang="0">
                      <a:pos x="156" y="76"/>
                    </a:cxn>
                    <a:cxn ang="0">
                      <a:pos x="154" y="62"/>
                    </a:cxn>
                    <a:cxn ang="0">
                      <a:pos x="150" y="48"/>
                    </a:cxn>
                    <a:cxn ang="0">
                      <a:pos x="144" y="36"/>
                    </a:cxn>
                    <a:cxn ang="0">
                      <a:pos x="138" y="24"/>
                    </a:cxn>
                    <a:cxn ang="0">
                      <a:pos x="132" y="16"/>
                    </a:cxn>
                    <a:cxn ang="0">
                      <a:pos x="126" y="8"/>
                    </a:cxn>
                    <a:cxn ang="0">
                      <a:pos x="120" y="2"/>
                    </a:cxn>
                    <a:cxn ang="0">
                      <a:pos x="114" y="0"/>
                    </a:cxn>
                    <a:cxn ang="0">
                      <a:pos x="114" y="0"/>
                    </a:cxn>
                    <a:cxn ang="0">
                      <a:pos x="106" y="2"/>
                    </a:cxn>
                    <a:cxn ang="0">
                      <a:pos x="100" y="6"/>
                    </a:cxn>
                    <a:cxn ang="0">
                      <a:pos x="92" y="14"/>
                    </a:cxn>
                    <a:cxn ang="0">
                      <a:pos x="86" y="24"/>
                    </a:cxn>
                    <a:cxn ang="0">
                      <a:pos x="80" y="36"/>
                    </a:cxn>
                    <a:cxn ang="0">
                      <a:pos x="74" y="50"/>
                    </a:cxn>
                    <a:cxn ang="0">
                      <a:pos x="64" y="84"/>
                    </a:cxn>
                    <a:cxn ang="0">
                      <a:pos x="54" y="124"/>
                    </a:cxn>
                    <a:cxn ang="0">
                      <a:pos x="46" y="168"/>
                    </a:cxn>
                    <a:cxn ang="0">
                      <a:pos x="40" y="216"/>
                    </a:cxn>
                    <a:cxn ang="0">
                      <a:pos x="34" y="264"/>
                    </a:cxn>
                    <a:cxn ang="0">
                      <a:pos x="24" y="362"/>
                    </a:cxn>
                    <a:cxn ang="0">
                      <a:pos x="16" y="446"/>
                    </a:cxn>
                    <a:cxn ang="0">
                      <a:pos x="8" y="506"/>
                    </a:cxn>
                    <a:cxn ang="0">
                      <a:pos x="6" y="522"/>
                    </a:cxn>
                    <a:cxn ang="0">
                      <a:pos x="4" y="528"/>
                    </a:cxn>
                    <a:cxn ang="0">
                      <a:pos x="0" y="528"/>
                    </a:cxn>
                    <a:cxn ang="0">
                      <a:pos x="0" y="528"/>
                    </a:cxn>
                    <a:cxn ang="0">
                      <a:pos x="10" y="498"/>
                    </a:cxn>
                    <a:cxn ang="0">
                      <a:pos x="18" y="466"/>
                    </a:cxn>
                    <a:cxn ang="0">
                      <a:pos x="34" y="394"/>
                    </a:cxn>
                    <a:cxn ang="0">
                      <a:pos x="62" y="244"/>
                    </a:cxn>
                    <a:cxn ang="0">
                      <a:pos x="76" y="178"/>
                    </a:cxn>
                    <a:cxn ang="0">
                      <a:pos x="86" y="150"/>
                    </a:cxn>
                    <a:cxn ang="0">
                      <a:pos x="94" y="124"/>
                    </a:cxn>
                    <a:cxn ang="0">
                      <a:pos x="104" y="104"/>
                    </a:cxn>
                    <a:cxn ang="0">
                      <a:pos x="114" y="88"/>
                    </a:cxn>
                    <a:cxn ang="0">
                      <a:pos x="120" y="84"/>
                    </a:cxn>
                    <a:cxn ang="0">
                      <a:pos x="126" y="78"/>
                    </a:cxn>
                    <a:cxn ang="0">
                      <a:pos x="132" y="76"/>
                    </a:cxn>
                    <a:cxn ang="0">
                      <a:pos x="138" y="76"/>
                    </a:cxn>
                    <a:cxn ang="0">
                      <a:pos x="138" y="76"/>
                    </a:cxn>
                  </a:cxnLst>
                  <a:rect l="0" t="0" r="r" b="b"/>
                  <a:pathLst>
                    <a:path w="156" h="528">
                      <a:moveTo>
                        <a:pt x="138" y="76"/>
                      </a:moveTo>
                      <a:lnTo>
                        <a:pt x="138" y="76"/>
                      </a:lnTo>
                      <a:lnTo>
                        <a:pt x="148" y="76"/>
                      </a:lnTo>
                      <a:lnTo>
                        <a:pt x="154" y="76"/>
                      </a:lnTo>
                      <a:lnTo>
                        <a:pt x="156" y="76"/>
                      </a:lnTo>
                      <a:lnTo>
                        <a:pt x="156" y="76"/>
                      </a:lnTo>
                      <a:lnTo>
                        <a:pt x="154" y="62"/>
                      </a:lnTo>
                      <a:lnTo>
                        <a:pt x="150" y="48"/>
                      </a:lnTo>
                      <a:lnTo>
                        <a:pt x="144" y="36"/>
                      </a:lnTo>
                      <a:lnTo>
                        <a:pt x="138" y="24"/>
                      </a:lnTo>
                      <a:lnTo>
                        <a:pt x="132" y="16"/>
                      </a:lnTo>
                      <a:lnTo>
                        <a:pt x="126" y="8"/>
                      </a:lnTo>
                      <a:lnTo>
                        <a:pt x="120" y="2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06" y="2"/>
                      </a:lnTo>
                      <a:lnTo>
                        <a:pt x="100" y="6"/>
                      </a:lnTo>
                      <a:lnTo>
                        <a:pt x="92" y="14"/>
                      </a:lnTo>
                      <a:lnTo>
                        <a:pt x="86" y="24"/>
                      </a:lnTo>
                      <a:lnTo>
                        <a:pt x="80" y="36"/>
                      </a:lnTo>
                      <a:lnTo>
                        <a:pt x="74" y="50"/>
                      </a:lnTo>
                      <a:lnTo>
                        <a:pt x="64" y="84"/>
                      </a:lnTo>
                      <a:lnTo>
                        <a:pt x="54" y="124"/>
                      </a:lnTo>
                      <a:lnTo>
                        <a:pt x="46" y="168"/>
                      </a:lnTo>
                      <a:lnTo>
                        <a:pt x="40" y="216"/>
                      </a:lnTo>
                      <a:lnTo>
                        <a:pt x="34" y="264"/>
                      </a:lnTo>
                      <a:lnTo>
                        <a:pt x="24" y="362"/>
                      </a:lnTo>
                      <a:lnTo>
                        <a:pt x="16" y="446"/>
                      </a:lnTo>
                      <a:lnTo>
                        <a:pt x="8" y="506"/>
                      </a:lnTo>
                      <a:lnTo>
                        <a:pt x="6" y="522"/>
                      </a:lnTo>
                      <a:lnTo>
                        <a:pt x="4" y="528"/>
                      </a:lnTo>
                      <a:lnTo>
                        <a:pt x="0" y="528"/>
                      </a:lnTo>
                      <a:lnTo>
                        <a:pt x="0" y="528"/>
                      </a:lnTo>
                      <a:lnTo>
                        <a:pt x="10" y="498"/>
                      </a:lnTo>
                      <a:lnTo>
                        <a:pt x="18" y="466"/>
                      </a:lnTo>
                      <a:lnTo>
                        <a:pt x="34" y="394"/>
                      </a:lnTo>
                      <a:lnTo>
                        <a:pt x="62" y="244"/>
                      </a:lnTo>
                      <a:lnTo>
                        <a:pt x="76" y="178"/>
                      </a:lnTo>
                      <a:lnTo>
                        <a:pt x="86" y="150"/>
                      </a:lnTo>
                      <a:lnTo>
                        <a:pt x="94" y="124"/>
                      </a:lnTo>
                      <a:lnTo>
                        <a:pt x="104" y="104"/>
                      </a:lnTo>
                      <a:lnTo>
                        <a:pt x="114" y="88"/>
                      </a:lnTo>
                      <a:lnTo>
                        <a:pt x="120" y="84"/>
                      </a:lnTo>
                      <a:lnTo>
                        <a:pt x="126" y="78"/>
                      </a:lnTo>
                      <a:lnTo>
                        <a:pt x="132" y="76"/>
                      </a:lnTo>
                      <a:lnTo>
                        <a:pt x="138" y="76"/>
                      </a:lnTo>
                      <a:lnTo>
                        <a:pt x="138" y="7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939393"/>
                    </a:gs>
                    <a:gs pos="100000">
                      <a:srgbClr val="292929"/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73" name="Freeform 16">
                  <a:extLst>
                    <a:ext uri="{FF2B5EF4-FFF2-40B4-BE49-F238E27FC236}">
                      <a16:creationId xmlns:a16="http://schemas.microsoft.com/office/drawing/2014/main" id="{4DCFF2B5-1F1E-41E5-AA4D-F7C62AD615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9388" y="2940050"/>
                  <a:ext cx="317500" cy="838200"/>
                </a:xfrm>
                <a:custGeom>
                  <a:avLst/>
                  <a:gdLst/>
                  <a:ahLst/>
                  <a:cxnLst>
                    <a:cxn ang="0">
                      <a:pos x="200" y="0"/>
                    </a:cxn>
                    <a:cxn ang="0">
                      <a:pos x="200" y="0"/>
                    </a:cxn>
                    <a:cxn ang="0">
                      <a:pos x="116" y="0"/>
                    </a:cxn>
                    <a:cxn ang="0">
                      <a:pos x="116" y="0"/>
                    </a:cxn>
                    <a:cxn ang="0">
                      <a:pos x="106" y="2"/>
                    </a:cxn>
                    <a:cxn ang="0">
                      <a:pos x="98" y="6"/>
                    </a:cxn>
                    <a:cxn ang="0">
                      <a:pos x="92" y="14"/>
                    </a:cxn>
                    <a:cxn ang="0">
                      <a:pos x="84" y="24"/>
                    </a:cxn>
                    <a:cxn ang="0">
                      <a:pos x="78" y="36"/>
                    </a:cxn>
                    <a:cxn ang="0">
                      <a:pos x="72" y="50"/>
                    </a:cxn>
                    <a:cxn ang="0">
                      <a:pos x="62" y="84"/>
                    </a:cxn>
                    <a:cxn ang="0">
                      <a:pos x="54" y="124"/>
                    </a:cxn>
                    <a:cxn ang="0">
                      <a:pos x="46" y="168"/>
                    </a:cxn>
                    <a:cxn ang="0">
                      <a:pos x="40" y="216"/>
                    </a:cxn>
                    <a:cxn ang="0">
                      <a:pos x="34" y="264"/>
                    </a:cxn>
                    <a:cxn ang="0">
                      <a:pos x="18" y="446"/>
                    </a:cxn>
                    <a:cxn ang="0">
                      <a:pos x="14" y="480"/>
                    </a:cxn>
                    <a:cxn ang="0">
                      <a:pos x="10" y="506"/>
                    </a:cxn>
                    <a:cxn ang="0">
                      <a:pos x="6" y="522"/>
                    </a:cxn>
                    <a:cxn ang="0">
                      <a:pos x="2" y="528"/>
                    </a:cxn>
                    <a:cxn ang="0">
                      <a:pos x="0" y="528"/>
                    </a:cxn>
                    <a:cxn ang="0">
                      <a:pos x="0" y="528"/>
                    </a:cxn>
                    <a:cxn ang="0">
                      <a:pos x="86" y="528"/>
                    </a:cxn>
                    <a:cxn ang="0">
                      <a:pos x="86" y="528"/>
                    </a:cxn>
                    <a:cxn ang="0">
                      <a:pos x="90" y="528"/>
                    </a:cxn>
                    <a:cxn ang="0">
                      <a:pos x="92" y="522"/>
                    </a:cxn>
                    <a:cxn ang="0">
                      <a:pos x="98" y="506"/>
                    </a:cxn>
                    <a:cxn ang="0">
                      <a:pos x="102" y="480"/>
                    </a:cxn>
                    <a:cxn ang="0">
                      <a:pos x="108" y="446"/>
                    </a:cxn>
                    <a:cxn ang="0">
                      <a:pos x="116" y="362"/>
                    </a:cxn>
                    <a:cxn ang="0">
                      <a:pos x="124" y="264"/>
                    </a:cxn>
                    <a:cxn ang="0">
                      <a:pos x="136" y="168"/>
                    </a:cxn>
                    <a:cxn ang="0">
                      <a:pos x="144" y="124"/>
                    </a:cxn>
                    <a:cxn ang="0">
                      <a:pos x="152" y="84"/>
                    </a:cxn>
                    <a:cxn ang="0">
                      <a:pos x="162" y="50"/>
                    </a:cxn>
                    <a:cxn ang="0">
                      <a:pos x="166" y="36"/>
                    </a:cxn>
                    <a:cxn ang="0">
                      <a:pos x="172" y="24"/>
                    </a:cxn>
                    <a:cxn ang="0">
                      <a:pos x="178" y="14"/>
                    </a:cxn>
                    <a:cxn ang="0">
                      <a:pos x="186" y="6"/>
                    </a:cxn>
                    <a:cxn ang="0">
                      <a:pos x="192" y="2"/>
                    </a:cxn>
                    <a:cxn ang="0">
                      <a:pos x="200" y="0"/>
                    </a:cxn>
                    <a:cxn ang="0">
                      <a:pos x="200" y="0"/>
                    </a:cxn>
                  </a:cxnLst>
                  <a:rect l="0" t="0" r="r" b="b"/>
                  <a:pathLst>
                    <a:path w="200" h="528">
                      <a:moveTo>
                        <a:pt x="200" y="0"/>
                      </a:moveTo>
                      <a:lnTo>
                        <a:pt x="200" y="0"/>
                      </a:lnTo>
                      <a:lnTo>
                        <a:pt x="116" y="0"/>
                      </a:lnTo>
                      <a:lnTo>
                        <a:pt x="116" y="0"/>
                      </a:lnTo>
                      <a:lnTo>
                        <a:pt x="106" y="2"/>
                      </a:lnTo>
                      <a:lnTo>
                        <a:pt x="98" y="6"/>
                      </a:lnTo>
                      <a:lnTo>
                        <a:pt x="92" y="14"/>
                      </a:lnTo>
                      <a:lnTo>
                        <a:pt x="84" y="24"/>
                      </a:lnTo>
                      <a:lnTo>
                        <a:pt x="78" y="36"/>
                      </a:lnTo>
                      <a:lnTo>
                        <a:pt x="72" y="50"/>
                      </a:lnTo>
                      <a:lnTo>
                        <a:pt x="62" y="84"/>
                      </a:lnTo>
                      <a:lnTo>
                        <a:pt x="54" y="124"/>
                      </a:lnTo>
                      <a:lnTo>
                        <a:pt x="46" y="168"/>
                      </a:lnTo>
                      <a:lnTo>
                        <a:pt x="40" y="216"/>
                      </a:lnTo>
                      <a:lnTo>
                        <a:pt x="34" y="264"/>
                      </a:lnTo>
                      <a:lnTo>
                        <a:pt x="18" y="446"/>
                      </a:lnTo>
                      <a:lnTo>
                        <a:pt x="14" y="480"/>
                      </a:lnTo>
                      <a:lnTo>
                        <a:pt x="10" y="506"/>
                      </a:lnTo>
                      <a:lnTo>
                        <a:pt x="6" y="522"/>
                      </a:lnTo>
                      <a:lnTo>
                        <a:pt x="2" y="528"/>
                      </a:lnTo>
                      <a:lnTo>
                        <a:pt x="0" y="528"/>
                      </a:lnTo>
                      <a:lnTo>
                        <a:pt x="0" y="528"/>
                      </a:lnTo>
                      <a:lnTo>
                        <a:pt x="86" y="528"/>
                      </a:lnTo>
                      <a:lnTo>
                        <a:pt x="86" y="528"/>
                      </a:lnTo>
                      <a:lnTo>
                        <a:pt x="90" y="528"/>
                      </a:lnTo>
                      <a:lnTo>
                        <a:pt x="92" y="522"/>
                      </a:lnTo>
                      <a:lnTo>
                        <a:pt x="98" y="506"/>
                      </a:lnTo>
                      <a:lnTo>
                        <a:pt x="102" y="480"/>
                      </a:lnTo>
                      <a:lnTo>
                        <a:pt x="108" y="446"/>
                      </a:lnTo>
                      <a:lnTo>
                        <a:pt x="116" y="362"/>
                      </a:lnTo>
                      <a:lnTo>
                        <a:pt x="124" y="264"/>
                      </a:lnTo>
                      <a:lnTo>
                        <a:pt x="136" y="168"/>
                      </a:lnTo>
                      <a:lnTo>
                        <a:pt x="144" y="124"/>
                      </a:lnTo>
                      <a:lnTo>
                        <a:pt x="152" y="84"/>
                      </a:lnTo>
                      <a:lnTo>
                        <a:pt x="162" y="50"/>
                      </a:lnTo>
                      <a:lnTo>
                        <a:pt x="166" y="36"/>
                      </a:lnTo>
                      <a:lnTo>
                        <a:pt x="172" y="24"/>
                      </a:lnTo>
                      <a:lnTo>
                        <a:pt x="178" y="14"/>
                      </a:lnTo>
                      <a:lnTo>
                        <a:pt x="186" y="6"/>
                      </a:lnTo>
                      <a:lnTo>
                        <a:pt x="192" y="2"/>
                      </a:lnTo>
                      <a:lnTo>
                        <a:pt x="200" y="0"/>
                      </a:lnTo>
                      <a:lnTo>
                        <a:pt x="20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3F3F3F"/>
                    </a:gs>
                    <a:gs pos="41000">
                      <a:srgbClr val="FFFFFF"/>
                    </a:gs>
                    <a:gs pos="0">
                      <a:srgbClr val="545454"/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</p:grpSp>
          <p:grpSp>
            <p:nvGrpSpPr>
              <p:cNvPr id="31" name="Group 173">
                <a:extLst>
                  <a:ext uri="{FF2B5EF4-FFF2-40B4-BE49-F238E27FC236}">
                    <a16:creationId xmlns:a16="http://schemas.microsoft.com/office/drawing/2014/main" id="{689224A5-FE9D-456B-A68E-4115E5DEEB45}"/>
                  </a:ext>
                </a:extLst>
              </p:cNvPr>
              <p:cNvGrpSpPr/>
              <p:nvPr/>
            </p:nvGrpSpPr>
            <p:grpSpPr>
              <a:xfrm rot="5400000">
                <a:off x="4290670" y="1723311"/>
                <a:ext cx="912269" cy="1783992"/>
                <a:chOff x="7754938" y="2940050"/>
                <a:chExt cx="428625" cy="838200"/>
              </a:xfrm>
            </p:grpSpPr>
            <p:sp>
              <p:nvSpPr>
                <p:cNvPr id="68" name="Freeform 14">
                  <a:extLst>
                    <a:ext uri="{FF2B5EF4-FFF2-40B4-BE49-F238E27FC236}">
                      <a16:creationId xmlns:a16="http://schemas.microsoft.com/office/drawing/2014/main" id="{6F3CB5EB-F41F-43A7-8B76-27618E8BE5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4938" y="3194050"/>
                  <a:ext cx="120650" cy="584200"/>
                </a:xfrm>
                <a:custGeom>
                  <a:avLst/>
                  <a:gdLst/>
                  <a:ahLst/>
                  <a:cxnLst>
                    <a:cxn ang="0">
                      <a:pos x="52" y="324"/>
                    </a:cxn>
                    <a:cxn ang="0">
                      <a:pos x="76" y="0"/>
                    </a:cxn>
                    <a:cxn ang="0">
                      <a:pos x="76" y="0"/>
                    </a:cxn>
                    <a:cxn ang="0">
                      <a:pos x="60" y="82"/>
                    </a:cxn>
                    <a:cxn ang="0">
                      <a:pos x="42" y="176"/>
                    </a:cxn>
                    <a:cxn ang="0">
                      <a:pos x="30" y="216"/>
                    </a:cxn>
                    <a:cxn ang="0">
                      <a:pos x="20" y="250"/>
                    </a:cxn>
                    <a:cxn ang="0">
                      <a:pos x="16" y="262"/>
                    </a:cxn>
                    <a:cxn ang="0">
                      <a:pos x="12" y="270"/>
                    </a:cxn>
                    <a:cxn ang="0">
                      <a:pos x="6" y="276"/>
                    </a:cxn>
                    <a:cxn ang="0">
                      <a:pos x="2" y="276"/>
                    </a:cxn>
                    <a:cxn ang="0">
                      <a:pos x="2" y="276"/>
                    </a:cxn>
                    <a:cxn ang="0">
                      <a:pos x="0" y="276"/>
                    </a:cxn>
                    <a:cxn ang="0">
                      <a:pos x="0" y="276"/>
                    </a:cxn>
                    <a:cxn ang="0">
                      <a:pos x="0" y="276"/>
                    </a:cxn>
                    <a:cxn ang="0">
                      <a:pos x="0" y="296"/>
                    </a:cxn>
                    <a:cxn ang="0">
                      <a:pos x="2" y="314"/>
                    </a:cxn>
                    <a:cxn ang="0">
                      <a:pos x="6" y="328"/>
                    </a:cxn>
                    <a:cxn ang="0">
                      <a:pos x="12" y="342"/>
                    </a:cxn>
                    <a:cxn ang="0">
                      <a:pos x="16" y="354"/>
                    </a:cxn>
                    <a:cxn ang="0">
                      <a:pos x="22" y="362"/>
                    </a:cxn>
                    <a:cxn ang="0">
                      <a:pos x="28" y="368"/>
                    </a:cxn>
                    <a:cxn ang="0">
                      <a:pos x="32" y="368"/>
                    </a:cxn>
                    <a:cxn ang="0">
                      <a:pos x="52" y="324"/>
                    </a:cxn>
                  </a:cxnLst>
                  <a:rect l="0" t="0" r="r" b="b"/>
                  <a:pathLst>
                    <a:path w="76" h="368">
                      <a:moveTo>
                        <a:pt x="52" y="324"/>
                      </a:moveTo>
                      <a:lnTo>
                        <a:pt x="76" y="0"/>
                      </a:lnTo>
                      <a:lnTo>
                        <a:pt x="76" y="0"/>
                      </a:lnTo>
                      <a:lnTo>
                        <a:pt x="60" y="82"/>
                      </a:lnTo>
                      <a:lnTo>
                        <a:pt x="42" y="176"/>
                      </a:lnTo>
                      <a:lnTo>
                        <a:pt x="30" y="216"/>
                      </a:lnTo>
                      <a:lnTo>
                        <a:pt x="20" y="250"/>
                      </a:lnTo>
                      <a:lnTo>
                        <a:pt x="16" y="262"/>
                      </a:lnTo>
                      <a:lnTo>
                        <a:pt x="12" y="270"/>
                      </a:lnTo>
                      <a:lnTo>
                        <a:pt x="6" y="276"/>
                      </a:lnTo>
                      <a:lnTo>
                        <a:pt x="2" y="276"/>
                      </a:lnTo>
                      <a:lnTo>
                        <a:pt x="2" y="276"/>
                      </a:lnTo>
                      <a:lnTo>
                        <a:pt x="0" y="276"/>
                      </a:lnTo>
                      <a:lnTo>
                        <a:pt x="0" y="276"/>
                      </a:lnTo>
                      <a:lnTo>
                        <a:pt x="0" y="276"/>
                      </a:lnTo>
                      <a:lnTo>
                        <a:pt x="0" y="296"/>
                      </a:lnTo>
                      <a:lnTo>
                        <a:pt x="2" y="314"/>
                      </a:lnTo>
                      <a:lnTo>
                        <a:pt x="6" y="328"/>
                      </a:lnTo>
                      <a:lnTo>
                        <a:pt x="12" y="342"/>
                      </a:lnTo>
                      <a:lnTo>
                        <a:pt x="16" y="354"/>
                      </a:lnTo>
                      <a:lnTo>
                        <a:pt x="22" y="362"/>
                      </a:lnTo>
                      <a:lnTo>
                        <a:pt x="28" y="368"/>
                      </a:lnTo>
                      <a:lnTo>
                        <a:pt x="32" y="368"/>
                      </a:lnTo>
                      <a:lnTo>
                        <a:pt x="52" y="324"/>
                      </a:lnTo>
                      <a:close/>
                    </a:path>
                  </a:pathLst>
                </a:custGeom>
                <a:gradFill flip="none" rotWithShape="1">
                  <a:gsLst>
                    <a:gs pos="38000">
                      <a:srgbClr val="BFBFBF"/>
                    </a:gs>
                    <a:gs pos="100000">
                      <a:srgbClr val="929292"/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69" name="Freeform 15">
                  <a:extLst>
                    <a:ext uri="{FF2B5EF4-FFF2-40B4-BE49-F238E27FC236}">
                      <a16:creationId xmlns:a16="http://schemas.microsoft.com/office/drawing/2014/main" id="{8621797C-9945-4500-B80D-8C023D60FA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5913" y="2940050"/>
                  <a:ext cx="247650" cy="838200"/>
                </a:xfrm>
                <a:custGeom>
                  <a:avLst/>
                  <a:gdLst/>
                  <a:ahLst/>
                  <a:cxnLst>
                    <a:cxn ang="0">
                      <a:pos x="138" y="76"/>
                    </a:cxn>
                    <a:cxn ang="0">
                      <a:pos x="138" y="76"/>
                    </a:cxn>
                    <a:cxn ang="0">
                      <a:pos x="148" y="76"/>
                    </a:cxn>
                    <a:cxn ang="0">
                      <a:pos x="154" y="76"/>
                    </a:cxn>
                    <a:cxn ang="0">
                      <a:pos x="156" y="76"/>
                    </a:cxn>
                    <a:cxn ang="0">
                      <a:pos x="156" y="76"/>
                    </a:cxn>
                    <a:cxn ang="0">
                      <a:pos x="154" y="62"/>
                    </a:cxn>
                    <a:cxn ang="0">
                      <a:pos x="150" y="48"/>
                    </a:cxn>
                    <a:cxn ang="0">
                      <a:pos x="144" y="36"/>
                    </a:cxn>
                    <a:cxn ang="0">
                      <a:pos x="138" y="24"/>
                    </a:cxn>
                    <a:cxn ang="0">
                      <a:pos x="132" y="16"/>
                    </a:cxn>
                    <a:cxn ang="0">
                      <a:pos x="126" y="8"/>
                    </a:cxn>
                    <a:cxn ang="0">
                      <a:pos x="120" y="2"/>
                    </a:cxn>
                    <a:cxn ang="0">
                      <a:pos x="114" y="0"/>
                    </a:cxn>
                    <a:cxn ang="0">
                      <a:pos x="114" y="0"/>
                    </a:cxn>
                    <a:cxn ang="0">
                      <a:pos x="106" y="2"/>
                    </a:cxn>
                    <a:cxn ang="0">
                      <a:pos x="100" y="6"/>
                    </a:cxn>
                    <a:cxn ang="0">
                      <a:pos x="92" y="14"/>
                    </a:cxn>
                    <a:cxn ang="0">
                      <a:pos x="86" y="24"/>
                    </a:cxn>
                    <a:cxn ang="0">
                      <a:pos x="80" y="36"/>
                    </a:cxn>
                    <a:cxn ang="0">
                      <a:pos x="74" y="50"/>
                    </a:cxn>
                    <a:cxn ang="0">
                      <a:pos x="64" y="84"/>
                    </a:cxn>
                    <a:cxn ang="0">
                      <a:pos x="54" y="124"/>
                    </a:cxn>
                    <a:cxn ang="0">
                      <a:pos x="46" y="168"/>
                    </a:cxn>
                    <a:cxn ang="0">
                      <a:pos x="40" y="216"/>
                    </a:cxn>
                    <a:cxn ang="0">
                      <a:pos x="34" y="264"/>
                    </a:cxn>
                    <a:cxn ang="0">
                      <a:pos x="24" y="362"/>
                    </a:cxn>
                    <a:cxn ang="0">
                      <a:pos x="16" y="446"/>
                    </a:cxn>
                    <a:cxn ang="0">
                      <a:pos x="8" y="506"/>
                    </a:cxn>
                    <a:cxn ang="0">
                      <a:pos x="6" y="522"/>
                    </a:cxn>
                    <a:cxn ang="0">
                      <a:pos x="4" y="528"/>
                    </a:cxn>
                    <a:cxn ang="0">
                      <a:pos x="0" y="528"/>
                    </a:cxn>
                    <a:cxn ang="0">
                      <a:pos x="0" y="528"/>
                    </a:cxn>
                    <a:cxn ang="0">
                      <a:pos x="10" y="498"/>
                    </a:cxn>
                    <a:cxn ang="0">
                      <a:pos x="18" y="466"/>
                    </a:cxn>
                    <a:cxn ang="0">
                      <a:pos x="34" y="394"/>
                    </a:cxn>
                    <a:cxn ang="0">
                      <a:pos x="62" y="244"/>
                    </a:cxn>
                    <a:cxn ang="0">
                      <a:pos x="76" y="178"/>
                    </a:cxn>
                    <a:cxn ang="0">
                      <a:pos x="86" y="150"/>
                    </a:cxn>
                    <a:cxn ang="0">
                      <a:pos x="94" y="124"/>
                    </a:cxn>
                    <a:cxn ang="0">
                      <a:pos x="104" y="104"/>
                    </a:cxn>
                    <a:cxn ang="0">
                      <a:pos x="114" y="88"/>
                    </a:cxn>
                    <a:cxn ang="0">
                      <a:pos x="120" y="84"/>
                    </a:cxn>
                    <a:cxn ang="0">
                      <a:pos x="126" y="78"/>
                    </a:cxn>
                    <a:cxn ang="0">
                      <a:pos x="132" y="76"/>
                    </a:cxn>
                    <a:cxn ang="0">
                      <a:pos x="138" y="76"/>
                    </a:cxn>
                    <a:cxn ang="0">
                      <a:pos x="138" y="76"/>
                    </a:cxn>
                  </a:cxnLst>
                  <a:rect l="0" t="0" r="r" b="b"/>
                  <a:pathLst>
                    <a:path w="156" h="528">
                      <a:moveTo>
                        <a:pt x="138" y="76"/>
                      </a:moveTo>
                      <a:lnTo>
                        <a:pt x="138" y="76"/>
                      </a:lnTo>
                      <a:lnTo>
                        <a:pt x="148" y="76"/>
                      </a:lnTo>
                      <a:lnTo>
                        <a:pt x="154" y="76"/>
                      </a:lnTo>
                      <a:lnTo>
                        <a:pt x="156" y="76"/>
                      </a:lnTo>
                      <a:lnTo>
                        <a:pt x="156" y="76"/>
                      </a:lnTo>
                      <a:lnTo>
                        <a:pt x="154" y="62"/>
                      </a:lnTo>
                      <a:lnTo>
                        <a:pt x="150" y="48"/>
                      </a:lnTo>
                      <a:lnTo>
                        <a:pt x="144" y="36"/>
                      </a:lnTo>
                      <a:lnTo>
                        <a:pt x="138" y="24"/>
                      </a:lnTo>
                      <a:lnTo>
                        <a:pt x="132" y="16"/>
                      </a:lnTo>
                      <a:lnTo>
                        <a:pt x="126" y="8"/>
                      </a:lnTo>
                      <a:lnTo>
                        <a:pt x="120" y="2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06" y="2"/>
                      </a:lnTo>
                      <a:lnTo>
                        <a:pt x="100" y="6"/>
                      </a:lnTo>
                      <a:lnTo>
                        <a:pt x="92" y="14"/>
                      </a:lnTo>
                      <a:lnTo>
                        <a:pt x="86" y="24"/>
                      </a:lnTo>
                      <a:lnTo>
                        <a:pt x="80" y="36"/>
                      </a:lnTo>
                      <a:lnTo>
                        <a:pt x="74" y="50"/>
                      </a:lnTo>
                      <a:lnTo>
                        <a:pt x="64" y="84"/>
                      </a:lnTo>
                      <a:lnTo>
                        <a:pt x="54" y="124"/>
                      </a:lnTo>
                      <a:lnTo>
                        <a:pt x="46" y="168"/>
                      </a:lnTo>
                      <a:lnTo>
                        <a:pt x="40" y="216"/>
                      </a:lnTo>
                      <a:lnTo>
                        <a:pt x="34" y="264"/>
                      </a:lnTo>
                      <a:lnTo>
                        <a:pt x="24" y="362"/>
                      </a:lnTo>
                      <a:lnTo>
                        <a:pt x="16" y="446"/>
                      </a:lnTo>
                      <a:lnTo>
                        <a:pt x="8" y="506"/>
                      </a:lnTo>
                      <a:lnTo>
                        <a:pt x="6" y="522"/>
                      </a:lnTo>
                      <a:lnTo>
                        <a:pt x="4" y="528"/>
                      </a:lnTo>
                      <a:lnTo>
                        <a:pt x="0" y="528"/>
                      </a:lnTo>
                      <a:lnTo>
                        <a:pt x="0" y="528"/>
                      </a:lnTo>
                      <a:lnTo>
                        <a:pt x="10" y="498"/>
                      </a:lnTo>
                      <a:lnTo>
                        <a:pt x="18" y="466"/>
                      </a:lnTo>
                      <a:lnTo>
                        <a:pt x="34" y="394"/>
                      </a:lnTo>
                      <a:lnTo>
                        <a:pt x="62" y="244"/>
                      </a:lnTo>
                      <a:lnTo>
                        <a:pt x="76" y="178"/>
                      </a:lnTo>
                      <a:lnTo>
                        <a:pt x="86" y="150"/>
                      </a:lnTo>
                      <a:lnTo>
                        <a:pt x="94" y="124"/>
                      </a:lnTo>
                      <a:lnTo>
                        <a:pt x="104" y="104"/>
                      </a:lnTo>
                      <a:lnTo>
                        <a:pt x="114" y="88"/>
                      </a:lnTo>
                      <a:lnTo>
                        <a:pt x="120" y="84"/>
                      </a:lnTo>
                      <a:lnTo>
                        <a:pt x="126" y="78"/>
                      </a:lnTo>
                      <a:lnTo>
                        <a:pt x="132" y="76"/>
                      </a:lnTo>
                      <a:lnTo>
                        <a:pt x="138" y="76"/>
                      </a:lnTo>
                      <a:lnTo>
                        <a:pt x="138" y="7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939393"/>
                    </a:gs>
                    <a:gs pos="100000">
                      <a:srgbClr val="292929"/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70" name="Freeform 16">
                  <a:extLst>
                    <a:ext uri="{FF2B5EF4-FFF2-40B4-BE49-F238E27FC236}">
                      <a16:creationId xmlns:a16="http://schemas.microsoft.com/office/drawing/2014/main" id="{AF87FBC0-28E8-47F7-8A0C-E93D111D0C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9388" y="2940050"/>
                  <a:ext cx="317500" cy="838200"/>
                </a:xfrm>
                <a:custGeom>
                  <a:avLst/>
                  <a:gdLst/>
                  <a:ahLst/>
                  <a:cxnLst>
                    <a:cxn ang="0">
                      <a:pos x="200" y="0"/>
                    </a:cxn>
                    <a:cxn ang="0">
                      <a:pos x="200" y="0"/>
                    </a:cxn>
                    <a:cxn ang="0">
                      <a:pos x="116" y="0"/>
                    </a:cxn>
                    <a:cxn ang="0">
                      <a:pos x="116" y="0"/>
                    </a:cxn>
                    <a:cxn ang="0">
                      <a:pos x="106" y="2"/>
                    </a:cxn>
                    <a:cxn ang="0">
                      <a:pos x="98" y="6"/>
                    </a:cxn>
                    <a:cxn ang="0">
                      <a:pos x="92" y="14"/>
                    </a:cxn>
                    <a:cxn ang="0">
                      <a:pos x="84" y="24"/>
                    </a:cxn>
                    <a:cxn ang="0">
                      <a:pos x="78" y="36"/>
                    </a:cxn>
                    <a:cxn ang="0">
                      <a:pos x="72" y="50"/>
                    </a:cxn>
                    <a:cxn ang="0">
                      <a:pos x="62" y="84"/>
                    </a:cxn>
                    <a:cxn ang="0">
                      <a:pos x="54" y="124"/>
                    </a:cxn>
                    <a:cxn ang="0">
                      <a:pos x="46" y="168"/>
                    </a:cxn>
                    <a:cxn ang="0">
                      <a:pos x="40" y="216"/>
                    </a:cxn>
                    <a:cxn ang="0">
                      <a:pos x="34" y="264"/>
                    </a:cxn>
                    <a:cxn ang="0">
                      <a:pos x="18" y="446"/>
                    </a:cxn>
                    <a:cxn ang="0">
                      <a:pos x="14" y="480"/>
                    </a:cxn>
                    <a:cxn ang="0">
                      <a:pos x="10" y="506"/>
                    </a:cxn>
                    <a:cxn ang="0">
                      <a:pos x="6" y="522"/>
                    </a:cxn>
                    <a:cxn ang="0">
                      <a:pos x="2" y="528"/>
                    </a:cxn>
                    <a:cxn ang="0">
                      <a:pos x="0" y="528"/>
                    </a:cxn>
                    <a:cxn ang="0">
                      <a:pos x="0" y="528"/>
                    </a:cxn>
                    <a:cxn ang="0">
                      <a:pos x="86" y="528"/>
                    </a:cxn>
                    <a:cxn ang="0">
                      <a:pos x="86" y="528"/>
                    </a:cxn>
                    <a:cxn ang="0">
                      <a:pos x="90" y="528"/>
                    </a:cxn>
                    <a:cxn ang="0">
                      <a:pos x="92" y="522"/>
                    </a:cxn>
                    <a:cxn ang="0">
                      <a:pos x="98" y="506"/>
                    </a:cxn>
                    <a:cxn ang="0">
                      <a:pos x="102" y="480"/>
                    </a:cxn>
                    <a:cxn ang="0">
                      <a:pos x="108" y="446"/>
                    </a:cxn>
                    <a:cxn ang="0">
                      <a:pos x="116" y="362"/>
                    </a:cxn>
                    <a:cxn ang="0">
                      <a:pos x="124" y="264"/>
                    </a:cxn>
                    <a:cxn ang="0">
                      <a:pos x="136" y="168"/>
                    </a:cxn>
                    <a:cxn ang="0">
                      <a:pos x="144" y="124"/>
                    </a:cxn>
                    <a:cxn ang="0">
                      <a:pos x="152" y="84"/>
                    </a:cxn>
                    <a:cxn ang="0">
                      <a:pos x="162" y="50"/>
                    </a:cxn>
                    <a:cxn ang="0">
                      <a:pos x="166" y="36"/>
                    </a:cxn>
                    <a:cxn ang="0">
                      <a:pos x="172" y="24"/>
                    </a:cxn>
                    <a:cxn ang="0">
                      <a:pos x="178" y="14"/>
                    </a:cxn>
                    <a:cxn ang="0">
                      <a:pos x="186" y="6"/>
                    </a:cxn>
                    <a:cxn ang="0">
                      <a:pos x="192" y="2"/>
                    </a:cxn>
                    <a:cxn ang="0">
                      <a:pos x="200" y="0"/>
                    </a:cxn>
                    <a:cxn ang="0">
                      <a:pos x="200" y="0"/>
                    </a:cxn>
                  </a:cxnLst>
                  <a:rect l="0" t="0" r="r" b="b"/>
                  <a:pathLst>
                    <a:path w="200" h="528">
                      <a:moveTo>
                        <a:pt x="200" y="0"/>
                      </a:moveTo>
                      <a:lnTo>
                        <a:pt x="200" y="0"/>
                      </a:lnTo>
                      <a:lnTo>
                        <a:pt x="116" y="0"/>
                      </a:lnTo>
                      <a:lnTo>
                        <a:pt x="116" y="0"/>
                      </a:lnTo>
                      <a:lnTo>
                        <a:pt x="106" y="2"/>
                      </a:lnTo>
                      <a:lnTo>
                        <a:pt x="98" y="6"/>
                      </a:lnTo>
                      <a:lnTo>
                        <a:pt x="92" y="14"/>
                      </a:lnTo>
                      <a:lnTo>
                        <a:pt x="84" y="24"/>
                      </a:lnTo>
                      <a:lnTo>
                        <a:pt x="78" y="36"/>
                      </a:lnTo>
                      <a:lnTo>
                        <a:pt x="72" y="50"/>
                      </a:lnTo>
                      <a:lnTo>
                        <a:pt x="62" y="84"/>
                      </a:lnTo>
                      <a:lnTo>
                        <a:pt x="54" y="124"/>
                      </a:lnTo>
                      <a:lnTo>
                        <a:pt x="46" y="168"/>
                      </a:lnTo>
                      <a:lnTo>
                        <a:pt x="40" y="216"/>
                      </a:lnTo>
                      <a:lnTo>
                        <a:pt x="34" y="264"/>
                      </a:lnTo>
                      <a:lnTo>
                        <a:pt x="18" y="446"/>
                      </a:lnTo>
                      <a:lnTo>
                        <a:pt x="14" y="480"/>
                      </a:lnTo>
                      <a:lnTo>
                        <a:pt x="10" y="506"/>
                      </a:lnTo>
                      <a:lnTo>
                        <a:pt x="6" y="522"/>
                      </a:lnTo>
                      <a:lnTo>
                        <a:pt x="2" y="528"/>
                      </a:lnTo>
                      <a:lnTo>
                        <a:pt x="0" y="528"/>
                      </a:lnTo>
                      <a:lnTo>
                        <a:pt x="0" y="528"/>
                      </a:lnTo>
                      <a:lnTo>
                        <a:pt x="86" y="528"/>
                      </a:lnTo>
                      <a:lnTo>
                        <a:pt x="86" y="528"/>
                      </a:lnTo>
                      <a:lnTo>
                        <a:pt x="90" y="528"/>
                      </a:lnTo>
                      <a:lnTo>
                        <a:pt x="92" y="522"/>
                      </a:lnTo>
                      <a:lnTo>
                        <a:pt x="98" y="506"/>
                      </a:lnTo>
                      <a:lnTo>
                        <a:pt x="102" y="480"/>
                      </a:lnTo>
                      <a:lnTo>
                        <a:pt x="108" y="446"/>
                      </a:lnTo>
                      <a:lnTo>
                        <a:pt x="116" y="362"/>
                      </a:lnTo>
                      <a:lnTo>
                        <a:pt x="124" y="264"/>
                      </a:lnTo>
                      <a:lnTo>
                        <a:pt x="136" y="168"/>
                      </a:lnTo>
                      <a:lnTo>
                        <a:pt x="144" y="124"/>
                      </a:lnTo>
                      <a:lnTo>
                        <a:pt x="152" y="84"/>
                      </a:lnTo>
                      <a:lnTo>
                        <a:pt x="162" y="50"/>
                      </a:lnTo>
                      <a:lnTo>
                        <a:pt x="166" y="36"/>
                      </a:lnTo>
                      <a:lnTo>
                        <a:pt x="172" y="24"/>
                      </a:lnTo>
                      <a:lnTo>
                        <a:pt x="178" y="14"/>
                      </a:lnTo>
                      <a:lnTo>
                        <a:pt x="186" y="6"/>
                      </a:lnTo>
                      <a:lnTo>
                        <a:pt x="192" y="2"/>
                      </a:lnTo>
                      <a:lnTo>
                        <a:pt x="200" y="0"/>
                      </a:lnTo>
                      <a:lnTo>
                        <a:pt x="20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3F3F3F"/>
                    </a:gs>
                    <a:gs pos="41000">
                      <a:srgbClr val="FFFFFF"/>
                    </a:gs>
                    <a:gs pos="0">
                      <a:srgbClr val="545454"/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</p:grpSp>
          <p:grpSp>
            <p:nvGrpSpPr>
              <p:cNvPr id="32" name="Group 177">
                <a:extLst>
                  <a:ext uri="{FF2B5EF4-FFF2-40B4-BE49-F238E27FC236}">
                    <a16:creationId xmlns:a16="http://schemas.microsoft.com/office/drawing/2014/main" id="{3B2F90E8-3974-4F48-BD65-C6A4D07BB555}"/>
                  </a:ext>
                </a:extLst>
              </p:cNvPr>
              <p:cNvGrpSpPr/>
              <p:nvPr/>
            </p:nvGrpSpPr>
            <p:grpSpPr>
              <a:xfrm rot="5400000">
                <a:off x="4290670" y="818718"/>
                <a:ext cx="912269" cy="1783992"/>
                <a:chOff x="7754938" y="2940050"/>
                <a:chExt cx="428625" cy="838200"/>
              </a:xfrm>
            </p:grpSpPr>
            <p:sp>
              <p:nvSpPr>
                <p:cNvPr id="65" name="Freeform 14">
                  <a:extLst>
                    <a:ext uri="{FF2B5EF4-FFF2-40B4-BE49-F238E27FC236}">
                      <a16:creationId xmlns:a16="http://schemas.microsoft.com/office/drawing/2014/main" id="{E0757564-E42C-4797-AE2B-6025E7B99C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4938" y="3194050"/>
                  <a:ext cx="120650" cy="584200"/>
                </a:xfrm>
                <a:custGeom>
                  <a:avLst/>
                  <a:gdLst/>
                  <a:ahLst/>
                  <a:cxnLst>
                    <a:cxn ang="0">
                      <a:pos x="52" y="324"/>
                    </a:cxn>
                    <a:cxn ang="0">
                      <a:pos x="76" y="0"/>
                    </a:cxn>
                    <a:cxn ang="0">
                      <a:pos x="76" y="0"/>
                    </a:cxn>
                    <a:cxn ang="0">
                      <a:pos x="60" y="82"/>
                    </a:cxn>
                    <a:cxn ang="0">
                      <a:pos x="42" y="176"/>
                    </a:cxn>
                    <a:cxn ang="0">
                      <a:pos x="30" y="216"/>
                    </a:cxn>
                    <a:cxn ang="0">
                      <a:pos x="20" y="250"/>
                    </a:cxn>
                    <a:cxn ang="0">
                      <a:pos x="16" y="262"/>
                    </a:cxn>
                    <a:cxn ang="0">
                      <a:pos x="12" y="270"/>
                    </a:cxn>
                    <a:cxn ang="0">
                      <a:pos x="6" y="276"/>
                    </a:cxn>
                    <a:cxn ang="0">
                      <a:pos x="2" y="276"/>
                    </a:cxn>
                    <a:cxn ang="0">
                      <a:pos x="2" y="276"/>
                    </a:cxn>
                    <a:cxn ang="0">
                      <a:pos x="0" y="276"/>
                    </a:cxn>
                    <a:cxn ang="0">
                      <a:pos x="0" y="276"/>
                    </a:cxn>
                    <a:cxn ang="0">
                      <a:pos x="0" y="276"/>
                    </a:cxn>
                    <a:cxn ang="0">
                      <a:pos x="0" y="296"/>
                    </a:cxn>
                    <a:cxn ang="0">
                      <a:pos x="2" y="314"/>
                    </a:cxn>
                    <a:cxn ang="0">
                      <a:pos x="6" y="328"/>
                    </a:cxn>
                    <a:cxn ang="0">
                      <a:pos x="12" y="342"/>
                    </a:cxn>
                    <a:cxn ang="0">
                      <a:pos x="16" y="354"/>
                    </a:cxn>
                    <a:cxn ang="0">
                      <a:pos x="22" y="362"/>
                    </a:cxn>
                    <a:cxn ang="0">
                      <a:pos x="28" y="368"/>
                    </a:cxn>
                    <a:cxn ang="0">
                      <a:pos x="32" y="368"/>
                    </a:cxn>
                    <a:cxn ang="0">
                      <a:pos x="52" y="324"/>
                    </a:cxn>
                  </a:cxnLst>
                  <a:rect l="0" t="0" r="r" b="b"/>
                  <a:pathLst>
                    <a:path w="76" h="368">
                      <a:moveTo>
                        <a:pt x="52" y="324"/>
                      </a:moveTo>
                      <a:lnTo>
                        <a:pt x="76" y="0"/>
                      </a:lnTo>
                      <a:lnTo>
                        <a:pt x="76" y="0"/>
                      </a:lnTo>
                      <a:lnTo>
                        <a:pt x="60" y="82"/>
                      </a:lnTo>
                      <a:lnTo>
                        <a:pt x="42" y="176"/>
                      </a:lnTo>
                      <a:lnTo>
                        <a:pt x="30" y="216"/>
                      </a:lnTo>
                      <a:lnTo>
                        <a:pt x="20" y="250"/>
                      </a:lnTo>
                      <a:lnTo>
                        <a:pt x="16" y="262"/>
                      </a:lnTo>
                      <a:lnTo>
                        <a:pt x="12" y="270"/>
                      </a:lnTo>
                      <a:lnTo>
                        <a:pt x="6" y="276"/>
                      </a:lnTo>
                      <a:lnTo>
                        <a:pt x="2" y="276"/>
                      </a:lnTo>
                      <a:lnTo>
                        <a:pt x="2" y="276"/>
                      </a:lnTo>
                      <a:lnTo>
                        <a:pt x="0" y="276"/>
                      </a:lnTo>
                      <a:lnTo>
                        <a:pt x="0" y="276"/>
                      </a:lnTo>
                      <a:lnTo>
                        <a:pt x="0" y="276"/>
                      </a:lnTo>
                      <a:lnTo>
                        <a:pt x="0" y="296"/>
                      </a:lnTo>
                      <a:lnTo>
                        <a:pt x="2" y="314"/>
                      </a:lnTo>
                      <a:lnTo>
                        <a:pt x="6" y="328"/>
                      </a:lnTo>
                      <a:lnTo>
                        <a:pt x="12" y="342"/>
                      </a:lnTo>
                      <a:lnTo>
                        <a:pt x="16" y="354"/>
                      </a:lnTo>
                      <a:lnTo>
                        <a:pt x="22" y="362"/>
                      </a:lnTo>
                      <a:lnTo>
                        <a:pt x="28" y="368"/>
                      </a:lnTo>
                      <a:lnTo>
                        <a:pt x="32" y="368"/>
                      </a:lnTo>
                      <a:lnTo>
                        <a:pt x="52" y="324"/>
                      </a:lnTo>
                      <a:close/>
                    </a:path>
                  </a:pathLst>
                </a:custGeom>
                <a:gradFill flip="none" rotWithShape="1">
                  <a:gsLst>
                    <a:gs pos="38000">
                      <a:srgbClr val="BFBFBF"/>
                    </a:gs>
                    <a:gs pos="100000">
                      <a:srgbClr val="929292"/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66" name="Freeform 15">
                  <a:extLst>
                    <a:ext uri="{FF2B5EF4-FFF2-40B4-BE49-F238E27FC236}">
                      <a16:creationId xmlns:a16="http://schemas.microsoft.com/office/drawing/2014/main" id="{DD63684E-CE66-4E02-8D2F-E585D43D2D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5913" y="2940050"/>
                  <a:ext cx="247650" cy="838200"/>
                </a:xfrm>
                <a:custGeom>
                  <a:avLst/>
                  <a:gdLst/>
                  <a:ahLst/>
                  <a:cxnLst>
                    <a:cxn ang="0">
                      <a:pos x="138" y="76"/>
                    </a:cxn>
                    <a:cxn ang="0">
                      <a:pos x="138" y="76"/>
                    </a:cxn>
                    <a:cxn ang="0">
                      <a:pos x="148" y="76"/>
                    </a:cxn>
                    <a:cxn ang="0">
                      <a:pos x="154" y="76"/>
                    </a:cxn>
                    <a:cxn ang="0">
                      <a:pos x="156" y="76"/>
                    </a:cxn>
                    <a:cxn ang="0">
                      <a:pos x="156" y="76"/>
                    </a:cxn>
                    <a:cxn ang="0">
                      <a:pos x="154" y="62"/>
                    </a:cxn>
                    <a:cxn ang="0">
                      <a:pos x="150" y="48"/>
                    </a:cxn>
                    <a:cxn ang="0">
                      <a:pos x="144" y="36"/>
                    </a:cxn>
                    <a:cxn ang="0">
                      <a:pos x="138" y="24"/>
                    </a:cxn>
                    <a:cxn ang="0">
                      <a:pos x="132" y="16"/>
                    </a:cxn>
                    <a:cxn ang="0">
                      <a:pos x="126" y="8"/>
                    </a:cxn>
                    <a:cxn ang="0">
                      <a:pos x="120" y="2"/>
                    </a:cxn>
                    <a:cxn ang="0">
                      <a:pos x="114" y="0"/>
                    </a:cxn>
                    <a:cxn ang="0">
                      <a:pos x="114" y="0"/>
                    </a:cxn>
                    <a:cxn ang="0">
                      <a:pos x="106" y="2"/>
                    </a:cxn>
                    <a:cxn ang="0">
                      <a:pos x="100" y="6"/>
                    </a:cxn>
                    <a:cxn ang="0">
                      <a:pos x="92" y="14"/>
                    </a:cxn>
                    <a:cxn ang="0">
                      <a:pos x="86" y="24"/>
                    </a:cxn>
                    <a:cxn ang="0">
                      <a:pos x="80" y="36"/>
                    </a:cxn>
                    <a:cxn ang="0">
                      <a:pos x="74" y="50"/>
                    </a:cxn>
                    <a:cxn ang="0">
                      <a:pos x="64" y="84"/>
                    </a:cxn>
                    <a:cxn ang="0">
                      <a:pos x="54" y="124"/>
                    </a:cxn>
                    <a:cxn ang="0">
                      <a:pos x="46" y="168"/>
                    </a:cxn>
                    <a:cxn ang="0">
                      <a:pos x="40" y="216"/>
                    </a:cxn>
                    <a:cxn ang="0">
                      <a:pos x="34" y="264"/>
                    </a:cxn>
                    <a:cxn ang="0">
                      <a:pos x="24" y="362"/>
                    </a:cxn>
                    <a:cxn ang="0">
                      <a:pos x="16" y="446"/>
                    </a:cxn>
                    <a:cxn ang="0">
                      <a:pos x="8" y="506"/>
                    </a:cxn>
                    <a:cxn ang="0">
                      <a:pos x="6" y="522"/>
                    </a:cxn>
                    <a:cxn ang="0">
                      <a:pos x="4" y="528"/>
                    </a:cxn>
                    <a:cxn ang="0">
                      <a:pos x="0" y="528"/>
                    </a:cxn>
                    <a:cxn ang="0">
                      <a:pos x="0" y="528"/>
                    </a:cxn>
                    <a:cxn ang="0">
                      <a:pos x="10" y="498"/>
                    </a:cxn>
                    <a:cxn ang="0">
                      <a:pos x="18" y="466"/>
                    </a:cxn>
                    <a:cxn ang="0">
                      <a:pos x="34" y="394"/>
                    </a:cxn>
                    <a:cxn ang="0">
                      <a:pos x="62" y="244"/>
                    </a:cxn>
                    <a:cxn ang="0">
                      <a:pos x="76" y="178"/>
                    </a:cxn>
                    <a:cxn ang="0">
                      <a:pos x="86" y="150"/>
                    </a:cxn>
                    <a:cxn ang="0">
                      <a:pos x="94" y="124"/>
                    </a:cxn>
                    <a:cxn ang="0">
                      <a:pos x="104" y="104"/>
                    </a:cxn>
                    <a:cxn ang="0">
                      <a:pos x="114" y="88"/>
                    </a:cxn>
                    <a:cxn ang="0">
                      <a:pos x="120" y="84"/>
                    </a:cxn>
                    <a:cxn ang="0">
                      <a:pos x="126" y="78"/>
                    </a:cxn>
                    <a:cxn ang="0">
                      <a:pos x="132" y="76"/>
                    </a:cxn>
                    <a:cxn ang="0">
                      <a:pos x="138" y="76"/>
                    </a:cxn>
                    <a:cxn ang="0">
                      <a:pos x="138" y="76"/>
                    </a:cxn>
                  </a:cxnLst>
                  <a:rect l="0" t="0" r="r" b="b"/>
                  <a:pathLst>
                    <a:path w="156" h="528">
                      <a:moveTo>
                        <a:pt x="138" y="76"/>
                      </a:moveTo>
                      <a:lnTo>
                        <a:pt x="138" y="76"/>
                      </a:lnTo>
                      <a:lnTo>
                        <a:pt x="148" y="76"/>
                      </a:lnTo>
                      <a:lnTo>
                        <a:pt x="154" y="76"/>
                      </a:lnTo>
                      <a:lnTo>
                        <a:pt x="156" y="76"/>
                      </a:lnTo>
                      <a:lnTo>
                        <a:pt x="156" y="76"/>
                      </a:lnTo>
                      <a:lnTo>
                        <a:pt x="154" y="62"/>
                      </a:lnTo>
                      <a:lnTo>
                        <a:pt x="150" y="48"/>
                      </a:lnTo>
                      <a:lnTo>
                        <a:pt x="144" y="36"/>
                      </a:lnTo>
                      <a:lnTo>
                        <a:pt x="138" y="24"/>
                      </a:lnTo>
                      <a:lnTo>
                        <a:pt x="132" y="16"/>
                      </a:lnTo>
                      <a:lnTo>
                        <a:pt x="126" y="8"/>
                      </a:lnTo>
                      <a:lnTo>
                        <a:pt x="120" y="2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06" y="2"/>
                      </a:lnTo>
                      <a:lnTo>
                        <a:pt x="100" y="6"/>
                      </a:lnTo>
                      <a:lnTo>
                        <a:pt x="92" y="14"/>
                      </a:lnTo>
                      <a:lnTo>
                        <a:pt x="86" y="24"/>
                      </a:lnTo>
                      <a:lnTo>
                        <a:pt x="80" y="36"/>
                      </a:lnTo>
                      <a:lnTo>
                        <a:pt x="74" y="50"/>
                      </a:lnTo>
                      <a:lnTo>
                        <a:pt x="64" y="84"/>
                      </a:lnTo>
                      <a:lnTo>
                        <a:pt x="54" y="124"/>
                      </a:lnTo>
                      <a:lnTo>
                        <a:pt x="46" y="168"/>
                      </a:lnTo>
                      <a:lnTo>
                        <a:pt x="40" y="216"/>
                      </a:lnTo>
                      <a:lnTo>
                        <a:pt x="34" y="264"/>
                      </a:lnTo>
                      <a:lnTo>
                        <a:pt x="24" y="362"/>
                      </a:lnTo>
                      <a:lnTo>
                        <a:pt x="16" y="446"/>
                      </a:lnTo>
                      <a:lnTo>
                        <a:pt x="8" y="506"/>
                      </a:lnTo>
                      <a:lnTo>
                        <a:pt x="6" y="522"/>
                      </a:lnTo>
                      <a:lnTo>
                        <a:pt x="4" y="528"/>
                      </a:lnTo>
                      <a:lnTo>
                        <a:pt x="0" y="528"/>
                      </a:lnTo>
                      <a:lnTo>
                        <a:pt x="0" y="528"/>
                      </a:lnTo>
                      <a:lnTo>
                        <a:pt x="10" y="498"/>
                      </a:lnTo>
                      <a:lnTo>
                        <a:pt x="18" y="466"/>
                      </a:lnTo>
                      <a:lnTo>
                        <a:pt x="34" y="394"/>
                      </a:lnTo>
                      <a:lnTo>
                        <a:pt x="62" y="244"/>
                      </a:lnTo>
                      <a:lnTo>
                        <a:pt x="76" y="178"/>
                      </a:lnTo>
                      <a:lnTo>
                        <a:pt x="86" y="150"/>
                      </a:lnTo>
                      <a:lnTo>
                        <a:pt x="94" y="124"/>
                      </a:lnTo>
                      <a:lnTo>
                        <a:pt x="104" y="104"/>
                      </a:lnTo>
                      <a:lnTo>
                        <a:pt x="114" y="88"/>
                      </a:lnTo>
                      <a:lnTo>
                        <a:pt x="120" y="84"/>
                      </a:lnTo>
                      <a:lnTo>
                        <a:pt x="126" y="78"/>
                      </a:lnTo>
                      <a:lnTo>
                        <a:pt x="132" y="76"/>
                      </a:lnTo>
                      <a:lnTo>
                        <a:pt x="138" y="76"/>
                      </a:lnTo>
                      <a:lnTo>
                        <a:pt x="138" y="7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939393"/>
                    </a:gs>
                    <a:gs pos="100000">
                      <a:srgbClr val="292929"/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67" name="Freeform 16">
                  <a:extLst>
                    <a:ext uri="{FF2B5EF4-FFF2-40B4-BE49-F238E27FC236}">
                      <a16:creationId xmlns:a16="http://schemas.microsoft.com/office/drawing/2014/main" id="{3E078BF1-5584-4E08-8388-80D769BA9A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9388" y="2940050"/>
                  <a:ext cx="317500" cy="838200"/>
                </a:xfrm>
                <a:custGeom>
                  <a:avLst/>
                  <a:gdLst/>
                  <a:ahLst/>
                  <a:cxnLst>
                    <a:cxn ang="0">
                      <a:pos x="200" y="0"/>
                    </a:cxn>
                    <a:cxn ang="0">
                      <a:pos x="200" y="0"/>
                    </a:cxn>
                    <a:cxn ang="0">
                      <a:pos x="116" y="0"/>
                    </a:cxn>
                    <a:cxn ang="0">
                      <a:pos x="116" y="0"/>
                    </a:cxn>
                    <a:cxn ang="0">
                      <a:pos x="106" y="2"/>
                    </a:cxn>
                    <a:cxn ang="0">
                      <a:pos x="98" y="6"/>
                    </a:cxn>
                    <a:cxn ang="0">
                      <a:pos x="92" y="14"/>
                    </a:cxn>
                    <a:cxn ang="0">
                      <a:pos x="84" y="24"/>
                    </a:cxn>
                    <a:cxn ang="0">
                      <a:pos x="78" y="36"/>
                    </a:cxn>
                    <a:cxn ang="0">
                      <a:pos x="72" y="50"/>
                    </a:cxn>
                    <a:cxn ang="0">
                      <a:pos x="62" y="84"/>
                    </a:cxn>
                    <a:cxn ang="0">
                      <a:pos x="54" y="124"/>
                    </a:cxn>
                    <a:cxn ang="0">
                      <a:pos x="46" y="168"/>
                    </a:cxn>
                    <a:cxn ang="0">
                      <a:pos x="40" y="216"/>
                    </a:cxn>
                    <a:cxn ang="0">
                      <a:pos x="34" y="264"/>
                    </a:cxn>
                    <a:cxn ang="0">
                      <a:pos x="18" y="446"/>
                    </a:cxn>
                    <a:cxn ang="0">
                      <a:pos x="14" y="480"/>
                    </a:cxn>
                    <a:cxn ang="0">
                      <a:pos x="10" y="506"/>
                    </a:cxn>
                    <a:cxn ang="0">
                      <a:pos x="6" y="522"/>
                    </a:cxn>
                    <a:cxn ang="0">
                      <a:pos x="2" y="528"/>
                    </a:cxn>
                    <a:cxn ang="0">
                      <a:pos x="0" y="528"/>
                    </a:cxn>
                    <a:cxn ang="0">
                      <a:pos x="0" y="528"/>
                    </a:cxn>
                    <a:cxn ang="0">
                      <a:pos x="86" y="528"/>
                    </a:cxn>
                    <a:cxn ang="0">
                      <a:pos x="86" y="528"/>
                    </a:cxn>
                    <a:cxn ang="0">
                      <a:pos x="90" y="528"/>
                    </a:cxn>
                    <a:cxn ang="0">
                      <a:pos x="92" y="522"/>
                    </a:cxn>
                    <a:cxn ang="0">
                      <a:pos x="98" y="506"/>
                    </a:cxn>
                    <a:cxn ang="0">
                      <a:pos x="102" y="480"/>
                    </a:cxn>
                    <a:cxn ang="0">
                      <a:pos x="108" y="446"/>
                    </a:cxn>
                    <a:cxn ang="0">
                      <a:pos x="116" y="362"/>
                    </a:cxn>
                    <a:cxn ang="0">
                      <a:pos x="124" y="264"/>
                    </a:cxn>
                    <a:cxn ang="0">
                      <a:pos x="136" y="168"/>
                    </a:cxn>
                    <a:cxn ang="0">
                      <a:pos x="144" y="124"/>
                    </a:cxn>
                    <a:cxn ang="0">
                      <a:pos x="152" y="84"/>
                    </a:cxn>
                    <a:cxn ang="0">
                      <a:pos x="162" y="50"/>
                    </a:cxn>
                    <a:cxn ang="0">
                      <a:pos x="166" y="36"/>
                    </a:cxn>
                    <a:cxn ang="0">
                      <a:pos x="172" y="24"/>
                    </a:cxn>
                    <a:cxn ang="0">
                      <a:pos x="178" y="14"/>
                    </a:cxn>
                    <a:cxn ang="0">
                      <a:pos x="186" y="6"/>
                    </a:cxn>
                    <a:cxn ang="0">
                      <a:pos x="192" y="2"/>
                    </a:cxn>
                    <a:cxn ang="0">
                      <a:pos x="200" y="0"/>
                    </a:cxn>
                    <a:cxn ang="0">
                      <a:pos x="200" y="0"/>
                    </a:cxn>
                  </a:cxnLst>
                  <a:rect l="0" t="0" r="r" b="b"/>
                  <a:pathLst>
                    <a:path w="200" h="528">
                      <a:moveTo>
                        <a:pt x="200" y="0"/>
                      </a:moveTo>
                      <a:lnTo>
                        <a:pt x="200" y="0"/>
                      </a:lnTo>
                      <a:lnTo>
                        <a:pt x="116" y="0"/>
                      </a:lnTo>
                      <a:lnTo>
                        <a:pt x="116" y="0"/>
                      </a:lnTo>
                      <a:lnTo>
                        <a:pt x="106" y="2"/>
                      </a:lnTo>
                      <a:lnTo>
                        <a:pt x="98" y="6"/>
                      </a:lnTo>
                      <a:lnTo>
                        <a:pt x="92" y="14"/>
                      </a:lnTo>
                      <a:lnTo>
                        <a:pt x="84" y="24"/>
                      </a:lnTo>
                      <a:lnTo>
                        <a:pt x="78" y="36"/>
                      </a:lnTo>
                      <a:lnTo>
                        <a:pt x="72" y="50"/>
                      </a:lnTo>
                      <a:lnTo>
                        <a:pt x="62" y="84"/>
                      </a:lnTo>
                      <a:lnTo>
                        <a:pt x="54" y="124"/>
                      </a:lnTo>
                      <a:lnTo>
                        <a:pt x="46" y="168"/>
                      </a:lnTo>
                      <a:lnTo>
                        <a:pt x="40" y="216"/>
                      </a:lnTo>
                      <a:lnTo>
                        <a:pt x="34" y="264"/>
                      </a:lnTo>
                      <a:lnTo>
                        <a:pt x="18" y="446"/>
                      </a:lnTo>
                      <a:lnTo>
                        <a:pt x="14" y="480"/>
                      </a:lnTo>
                      <a:lnTo>
                        <a:pt x="10" y="506"/>
                      </a:lnTo>
                      <a:lnTo>
                        <a:pt x="6" y="522"/>
                      </a:lnTo>
                      <a:lnTo>
                        <a:pt x="2" y="528"/>
                      </a:lnTo>
                      <a:lnTo>
                        <a:pt x="0" y="528"/>
                      </a:lnTo>
                      <a:lnTo>
                        <a:pt x="0" y="528"/>
                      </a:lnTo>
                      <a:lnTo>
                        <a:pt x="86" y="528"/>
                      </a:lnTo>
                      <a:lnTo>
                        <a:pt x="86" y="528"/>
                      </a:lnTo>
                      <a:lnTo>
                        <a:pt x="90" y="528"/>
                      </a:lnTo>
                      <a:lnTo>
                        <a:pt x="92" y="522"/>
                      </a:lnTo>
                      <a:lnTo>
                        <a:pt x="98" y="506"/>
                      </a:lnTo>
                      <a:lnTo>
                        <a:pt x="102" y="480"/>
                      </a:lnTo>
                      <a:lnTo>
                        <a:pt x="108" y="446"/>
                      </a:lnTo>
                      <a:lnTo>
                        <a:pt x="116" y="362"/>
                      </a:lnTo>
                      <a:lnTo>
                        <a:pt x="124" y="264"/>
                      </a:lnTo>
                      <a:lnTo>
                        <a:pt x="136" y="168"/>
                      </a:lnTo>
                      <a:lnTo>
                        <a:pt x="144" y="124"/>
                      </a:lnTo>
                      <a:lnTo>
                        <a:pt x="152" y="84"/>
                      </a:lnTo>
                      <a:lnTo>
                        <a:pt x="162" y="50"/>
                      </a:lnTo>
                      <a:lnTo>
                        <a:pt x="166" y="36"/>
                      </a:lnTo>
                      <a:lnTo>
                        <a:pt x="172" y="24"/>
                      </a:lnTo>
                      <a:lnTo>
                        <a:pt x="178" y="14"/>
                      </a:lnTo>
                      <a:lnTo>
                        <a:pt x="186" y="6"/>
                      </a:lnTo>
                      <a:lnTo>
                        <a:pt x="192" y="2"/>
                      </a:lnTo>
                      <a:lnTo>
                        <a:pt x="200" y="0"/>
                      </a:lnTo>
                      <a:lnTo>
                        <a:pt x="20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3F3F3F"/>
                    </a:gs>
                    <a:gs pos="41000">
                      <a:srgbClr val="FFFFFF"/>
                    </a:gs>
                    <a:gs pos="0">
                      <a:srgbClr val="545454"/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</p:grpSp>
          <p:grpSp>
            <p:nvGrpSpPr>
              <p:cNvPr id="33" name="Group 181">
                <a:extLst>
                  <a:ext uri="{FF2B5EF4-FFF2-40B4-BE49-F238E27FC236}">
                    <a16:creationId xmlns:a16="http://schemas.microsoft.com/office/drawing/2014/main" id="{4A5F8D4A-498E-4100-9620-B1ED71C5B5DB}"/>
                  </a:ext>
                </a:extLst>
              </p:cNvPr>
              <p:cNvGrpSpPr/>
              <p:nvPr/>
            </p:nvGrpSpPr>
            <p:grpSpPr>
              <a:xfrm rot="5400000">
                <a:off x="4290670" y="-85875"/>
                <a:ext cx="912269" cy="1783992"/>
                <a:chOff x="7754938" y="2940050"/>
                <a:chExt cx="428625" cy="838200"/>
              </a:xfrm>
            </p:grpSpPr>
            <p:sp>
              <p:nvSpPr>
                <p:cNvPr id="62" name="Freeform 14">
                  <a:extLst>
                    <a:ext uri="{FF2B5EF4-FFF2-40B4-BE49-F238E27FC236}">
                      <a16:creationId xmlns:a16="http://schemas.microsoft.com/office/drawing/2014/main" id="{B2DD8BA7-641B-4DF0-B1D6-EFC77C43F7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4938" y="3194050"/>
                  <a:ext cx="120650" cy="584200"/>
                </a:xfrm>
                <a:custGeom>
                  <a:avLst/>
                  <a:gdLst/>
                  <a:ahLst/>
                  <a:cxnLst>
                    <a:cxn ang="0">
                      <a:pos x="52" y="324"/>
                    </a:cxn>
                    <a:cxn ang="0">
                      <a:pos x="76" y="0"/>
                    </a:cxn>
                    <a:cxn ang="0">
                      <a:pos x="76" y="0"/>
                    </a:cxn>
                    <a:cxn ang="0">
                      <a:pos x="60" y="82"/>
                    </a:cxn>
                    <a:cxn ang="0">
                      <a:pos x="42" y="176"/>
                    </a:cxn>
                    <a:cxn ang="0">
                      <a:pos x="30" y="216"/>
                    </a:cxn>
                    <a:cxn ang="0">
                      <a:pos x="20" y="250"/>
                    </a:cxn>
                    <a:cxn ang="0">
                      <a:pos x="16" y="262"/>
                    </a:cxn>
                    <a:cxn ang="0">
                      <a:pos x="12" y="270"/>
                    </a:cxn>
                    <a:cxn ang="0">
                      <a:pos x="6" y="276"/>
                    </a:cxn>
                    <a:cxn ang="0">
                      <a:pos x="2" y="276"/>
                    </a:cxn>
                    <a:cxn ang="0">
                      <a:pos x="2" y="276"/>
                    </a:cxn>
                    <a:cxn ang="0">
                      <a:pos x="0" y="276"/>
                    </a:cxn>
                    <a:cxn ang="0">
                      <a:pos x="0" y="276"/>
                    </a:cxn>
                    <a:cxn ang="0">
                      <a:pos x="0" y="276"/>
                    </a:cxn>
                    <a:cxn ang="0">
                      <a:pos x="0" y="296"/>
                    </a:cxn>
                    <a:cxn ang="0">
                      <a:pos x="2" y="314"/>
                    </a:cxn>
                    <a:cxn ang="0">
                      <a:pos x="6" y="328"/>
                    </a:cxn>
                    <a:cxn ang="0">
                      <a:pos x="12" y="342"/>
                    </a:cxn>
                    <a:cxn ang="0">
                      <a:pos x="16" y="354"/>
                    </a:cxn>
                    <a:cxn ang="0">
                      <a:pos x="22" y="362"/>
                    </a:cxn>
                    <a:cxn ang="0">
                      <a:pos x="28" y="368"/>
                    </a:cxn>
                    <a:cxn ang="0">
                      <a:pos x="32" y="368"/>
                    </a:cxn>
                    <a:cxn ang="0">
                      <a:pos x="52" y="324"/>
                    </a:cxn>
                  </a:cxnLst>
                  <a:rect l="0" t="0" r="r" b="b"/>
                  <a:pathLst>
                    <a:path w="76" h="368">
                      <a:moveTo>
                        <a:pt x="52" y="324"/>
                      </a:moveTo>
                      <a:lnTo>
                        <a:pt x="76" y="0"/>
                      </a:lnTo>
                      <a:lnTo>
                        <a:pt x="76" y="0"/>
                      </a:lnTo>
                      <a:lnTo>
                        <a:pt x="60" y="82"/>
                      </a:lnTo>
                      <a:lnTo>
                        <a:pt x="42" y="176"/>
                      </a:lnTo>
                      <a:lnTo>
                        <a:pt x="30" y="216"/>
                      </a:lnTo>
                      <a:lnTo>
                        <a:pt x="20" y="250"/>
                      </a:lnTo>
                      <a:lnTo>
                        <a:pt x="16" y="262"/>
                      </a:lnTo>
                      <a:lnTo>
                        <a:pt x="12" y="270"/>
                      </a:lnTo>
                      <a:lnTo>
                        <a:pt x="6" y="276"/>
                      </a:lnTo>
                      <a:lnTo>
                        <a:pt x="2" y="276"/>
                      </a:lnTo>
                      <a:lnTo>
                        <a:pt x="2" y="276"/>
                      </a:lnTo>
                      <a:lnTo>
                        <a:pt x="0" y="276"/>
                      </a:lnTo>
                      <a:lnTo>
                        <a:pt x="0" y="276"/>
                      </a:lnTo>
                      <a:lnTo>
                        <a:pt x="0" y="276"/>
                      </a:lnTo>
                      <a:lnTo>
                        <a:pt x="0" y="296"/>
                      </a:lnTo>
                      <a:lnTo>
                        <a:pt x="2" y="314"/>
                      </a:lnTo>
                      <a:lnTo>
                        <a:pt x="6" y="328"/>
                      </a:lnTo>
                      <a:lnTo>
                        <a:pt x="12" y="342"/>
                      </a:lnTo>
                      <a:lnTo>
                        <a:pt x="16" y="354"/>
                      </a:lnTo>
                      <a:lnTo>
                        <a:pt x="22" y="362"/>
                      </a:lnTo>
                      <a:lnTo>
                        <a:pt x="28" y="368"/>
                      </a:lnTo>
                      <a:lnTo>
                        <a:pt x="32" y="368"/>
                      </a:lnTo>
                      <a:lnTo>
                        <a:pt x="52" y="324"/>
                      </a:lnTo>
                      <a:close/>
                    </a:path>
                  </a:pathLst>
                </a:custGeom>
                <a:gradFill flip="none" rotWithShape="1">
                  <a:gsLst>
                    <a:gs pos="38000">
                      <a:srgbClr val="BFBFBF"/>
                    </a:gs>
                    <a:gs pos="100000">
                      <a:srgbClr val="929292"/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63" name="Freeform 15">
                  <a:extLst>
                    <a:ext uri="{FF2B5EF4-FFF2-40B4-BE49-F238E27FC236}">
                      <a16:creationId xmlns:a16="http://schemas.microsoft.com/office/drawing/2014/main" id="{07646C35-83F7-414F-BEC6-74A9D46BF5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5913" y="2940050"/>
                  <a:ext cx="247650" cy="838200"/>
                </a:xfrm>
                <a:custGeom>
                  <a:avLst/>
                  <a:gdLst/>
                  <a:ahLst/>
                  <a:cxnLst>
                    <a:cxn ang="0">
                      <a:pos x="138" y="76"/>
                    </a:cxn>
                    <a:cxn ang="0">
                      <a:pos x="138" y="76"/>
                    </a:cxn>
                    <a:cxn ang="0">
                      <a:pos x="148" y="76"/>
                    </a:cxn>
                    <a:cxn ang="0">
                      <a:pos x="154" y="76"/>
                    </a:cxn>
                    <a:cxn ang="0">
                      <a:pos x="156" y="76"/>
                    </a:cxn>
                    <a:cxn ang="0">
                      <a:pos x="156" y="76"/>
                    </a:cxn>
                    <a:cxn ang="0">
                      <a:pos x="154" y="62"/>
                    </a:cxn>
                    <a:cxn ang="0">
                      <a:pos x="150" y="48"/>
                    </a:cxn>
                    <a:cxn ang="0">
                      <a:pos x="144" y="36"/>
                    </a:cxn>
                    <a:cxn ang="0">
                      <a:pos x="138" y="24"/>
                    </a:cxn>
                    <a:cxn ang="0">
                      <a:pos x="132" y="16"/>
                    </a:cxn>
                    <a:cxn ang="0">
                      <a:pos x="126" y="8"/>
                    </a:cxn>
                    <a:cxn ang="0">
                      <a:pos x="120" y="2"/>
                    </a:cxn>
                    <a:cxn ang="0">
                      <a:pos x="114" y="0"/>
                    </a:cxn>
                    <a:cxn ang="0">
                      <a:pos x="114" y="0"/>
                    </a:cxn>
                    <a:cxn ang="0">
                      <a:pos x="106" y="2"/>
                    </a:cxn>
                    <a:cxn ang="0">
                      <a:pos x="100" y="6"/>
                    </a:cxn>
                    <a:cxn ang="0">
                      <a:pos x="92" y="14"/>
                    </a:cxn>
                    <a:cxn ang="0">
                      <a:pos x="86" y="24"/>
                    </a:cxn>
                    <a:cxn ang="0">
                      <a:pos x="80" y="36"/>
                    </a:cxn>
                    <a:cxn ang="0">
                      <a:pos x="74" y="50"/>
                    </a:cxn>
                    <a:cxn ang="0">
                      <a:pos x="64" y="84"/>
                    </a:cxn>
                    <a:cxn ang="0">
                      <a:pos x="54" y="124"/>
                    </a:cxn>
                    <a:cxn ang="0">
                      <a:pos x="46" y="168"/>
                    </a:cxn>
                    <a:cxn ang="0">
                      <a:pos x="40" y="216"/>
                    </a:cxn>
                    <a:cxn ang="0">
                      <a:pos x="34" y="264"/>
                    </a:cxn>
                    <a:cxn ang="0">
                      <a:pos x="24" y="362"/>
                    </a:cxn>
                    <a:cxn ang="0">
                      <a:pos x="16" y="446"/>
                    </a:cxn>
                    <a:cxn ang="0">
                      <a:pos x="8" y="506"/>
                    </a:cxn>
                    <a:cxn ang="0">
                      <a:pos x="6" y="522"/>
                    </a:cxn>
                    <a:cxn ang="0">
                      <a:pos x="4" y="528"/>
                    </a:cxn>
                    <a:cxn ang="0">
                      <a:pos x="0" y="528"/>
                    </a:cxn>
                    <a:cxn ang="0">
                      <a:pos x="0" y="528"/>
                    </a:cxn>
                    <a:cxn ang="0">
                      <a:pos x="10" y="498"/>
                    </a:cxn>
                    <a:cxn ang="0">
                      <a:pos x="18" y="466"/>
                    </a:cxn>
                    <a:cxn ang="0">
                      <a:pos x="34" y="394"/>
                    </a:cxn>
                    <a:cxn ang="0">
                      <a:pos x="62" y="244"/>
                    </a:cxn>
                    <a:cxn ang="0">
                      <a:pos x="76" y="178"/>
                    </a:cxn>
                    <a:cxn ang="0">
                      <a:pos x="86" y="150"/>
                    </a:cxn>
                    <a:cxn ang="0">
                      <a:pos x="94" y="124"/>
                    </a:cxn>
                    <a:cxn ang="0">
                      <a:pos x="104" y="104"/>
                    </a:cxn>
                    <a:cxn ang="0">
                      <a:pos x="114" y="88"/>
                    </a:cxn>
                    <a:cxn ang="0">
                      <a:pos x="120" y="84"/>
                    </a:cxn>
                    <a:cxn ang="0">
                      <a:pos x="126" y="78"/>
                    </a:cxn>
                    <a:cxn ang="0">
                      <a:pos x="132" y="76"/>
                    </a:cxn>
                    <a:cxn ang="0">
                      <a:pos x="138" y="76"/>
                    </a:cxn>
                    <a:cxn ang="0">
                      <a:pos x="138" y="76"/>
                    </a:cxn>
                  </a:cxnLst>
                  <a:rect l="0" t="0" r="r" b="b"/>
                  <a:pathLst>
                    <a:path w="156" h="528">
                      <a:moveTo>
                        <a:pt x="138" y="76"/>
                      </a:moveTo>
                      <a:lnTo>
                        <a:pt x="138" y="76"/>
                      </a:lnTo>
                      <a:lnTo>
                        <a:pt x="148" y="76"/>
                      </a:lnTo>
                      <a:lnTo>
                        <a:pt x="154" y="76"/>
                      </a:lnTo>
                      <a:lnTo>
                        <a:pt x="156" y="76"/>
                      </a:lnTo>
                      <a:lnTo>
                        <a:pt x="156" y="76"/>
                      </a:lnTo>
                      <a:lnTo>
                        <a:pt x="154" y="62"/>
                      </a:lnTo>
                      <a:lnTo>
                        <a:pt x="150" y="48"/>
                      </a:lnTo>
                      <a:lnTo>
                        <a:pt x="144" y="36"/>
                      </a:lnTo>
                      <a:lnTo>
                        <a:pt x="138" y="24"/>
                      </a:lnTo>
                      <a:lnTo>
                        <a:pt x="132" y="16"/>
                      </a:lnTo>
                      <a:lnTo>
                        <a:pt x="126" y="8"/>
                      </a:lnTo>
                      <a:lnTo>
                        <a:pt x="120" y="2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06" y="2"/>
                      </a:lnTo>
                      <a:lnTo>
                        <a:pt x="100" y="6"/>
                      </a:lnTo>
                      <a:lnTo>
                        <a:pt x="92" y="14"/>
                      </a:lnTo>
                      <a:lnTo>
                        <a:pt x="86" y="24"/>
                      </a:lnTo>
                      <a:lnTo>
                        <a:pt x="80" y="36"/>
                      </a:lnTo>
                      <a:lnTo>
                        <a:pt x="74" y="50"/>
                      </a:lnTo>
                      <a:lnTo>
                        <a:pt x="64" y="84"/>
                      </a:lnTo>
                      <a:lnTo>
                        <a:pt x="54" y="124"/>
                      </a:lnTo>
                      <a:lnTo>
                        <a:pt x="46" y="168"/>
                      </a:lnTo>
                      <a:lnTo>
                        <a:pt x="40" y="216"/>
                      </a:lnTo>
                      <a:lnTo>
                        <a:pt x="34" y="264"/>
                      </a:lnTo>
                      <a:lnTo>
                        <a:pt x="24" y="362"/>
                      </a:lnTo>
                      <a:lnTo>
                        <a:pt x="16" y="446"/>
                      </a:lnTo>
                      <a:lnTo>
                        <a:pt x="8" y="506"/>
                      </a:lnTo>
                      <a:lnTo>
                        <a:pt x="6" y="522"/>
                      </a:lnTo>
                      <a:lnTo>
                        <a:pt x="4" y="528"/>
                      </a:lnTo>
                      <a:lnTo>
                        <a:pt x="0" y="528"/>
                      </a:lnTo>
                      <a:lnTo>
                        <a:pt x="0" y="528"/>
                      </a:lnTo>
                      <a:lnTo>
                        <a:pt x="10" y="498"/>
                      </a:lnTo>
                      <a:lnTo>
                        <a:pt x="18" y="466"/>
                      </a:lnTo>
                      <a:lnTo>
                        <a:pt x="34" y="394"/>
                      </a:lnTo>
                      <a:lnTo>
                        <a:pt x="62" y="244"/>
                      </a:lnTo>
                      <a:lnTo>
                        <a:pt x="76" y="178"/>
                      </a:lnTo>
                      <a:lnTo>
                        <a:pt x="86" y="150"/>
                      </a:lnTo>
                      <a:lnTo>
                        <a:pt x="94" y="124"/>
                      </a:lnTo>
                      <a:lnTo>
                        <a:pt x="104" y="104"/>
                      </a:lnTo>
                      <a:lnTo>
                        <a:pt x="114" y="88"/>
                      </a:lnTo>
                      <a:lnTo>
                        <a:pt x="120" y="84"/>
                      </a:lnTo>
                      <a:lnTo>
                        <a:pt x="126" y="78"/>
                      </a:lnTo>
                      <a:lnTo>
                        <a:pt x="132" y="76"/>
                      </a:lnTo>
                      <a:lnTo>
                        <a:pt x="138" y="76"/>
                      </a:lnTo>
                      <a:lnTo>
                        <a:pt x="138" y="7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939393"/>
                    </a:gs>
                    <a:gs pos="100000">
                      <a:srgbClr val="292929"/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64" name="Freeform 16">
                  <a:extLst>
                    <a:ext uri="{FF2B5EF4-FFF2-40B4-BE49-F238E27FC236}">
                      <a16:creationId xmlns:a16="http://schemas.microsoft.com/office/drawing/2014/main" id="{FBDC13C1-1591-4C00-B159-34A4A3E67E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9388" y="2940050"/>
                  <a:ext cx="317500" cy="838200"/>
                </a:xfrm>
                <a:custGeom>
                  <a:avLst/>
                  <a:gdLst/>
                  <a:ahLst/>
                  <a:cxnLst>
                    <a:cxn ang="0">
                      <a:pos x="200" y="0"/>
                    </a:cxn>
                    <a:cxn ang="0">
                      <a:pos x="200" y="0"/>
                    </a:cxn>
                    <a:cxn ang="0">
                      <a:pos x="116" y="0"/>
                    </a:cxn>
                    <a:cxn ang="0">
                      <a:pos x="116" y="0"/>
                    </a:cxn>
                    <a:cxn ang="0">
                      <a:pos x="106" y="2"/>
                    </a:cxn>
                    <a:cxn ang="0">
                      <a:pos x="98" y="6"/>
                    </a:cxn>
                    <a:cxn ang="0">
                      <a:pos x="92" y="14"/>
                    </a:cxn>
                    <a:cxn ang="0">
                      <a:pos x="84" y="24"/>
                    </a:cxn>
                    <a:cxn ang="0">
                      <a:pos x="78" y="36"/>
                    </a:cxn>
                    <a:cxn ang="0">
                      <a:pos x="72" y="50"/>
                    </a:cxn>
                    <a:cxn ang="0">
                      <a:pos x="62" y="84"/>
                    </a:cxn>
                    <a:cxn ang="0">
                      <a:pos x="54" y="124"/>
                    </a:cxn>
                    <a:cxn ang="0">
                      <a:pos x="46" y="168"/>
                    </a:cxn>
                    <a:cxn ang="0">
                      <a:pos x="40" y="216"/>
                    </a:cxn>
                    <a:cxn ang="0">
                      <a:pos x="34" y="264"/>
                    </a:cxn>
                    <a:cxn ang="0">
                      <a:pos x="18" y="446"/>
                    </a:cxn>
                    <a:cxn ang="0">
                      <a:pos x="14" y="480"/>
                    </a:cxn>
                    <a:cxn ang="0">
                      <a:pos x="10" y="506"/>
                    </a:cxn>
                    <a:cxn ang="0">
                      <a:pos x="6" y="522"/>
                    </a:cxn>
                    <a:cxn ang="0">
                      <a:pos x="2" y="528"/>
                    </a:cxn>
                    <a:cxn ang="0">
                      <a:pos x="0" y="528"/>
                    </a:cxn>
                    <a:cxn ang="0">
                      <a:pos x="0" y="528"/>
                    </a:cxn>
                    <a:cxn ang="0">
                      <a:pos x="86" y="528"/>
                    </a:cxn>
                    <a:cxn ang="0">
                      <a:pos x="86" y="528"/>
                    </a:cxn>
                    <a:cxn ang="0">
                      <a:pos x="90" y="528"/>
                    </a:cxn>
                    <a:cxn ang="0">
                      <a:pos x="92" y="522"/>
                    </a:cxn>
                    <a:cxn ang="0">
                      <a:pos x="98" y="506"/>
                    </a:cxn>
                    <a:cxn ang="0">
                      <a:pos x="102" y="480"/>
                    </a:cxn>
                    <a:cxn ang="0">
                      <a:pos x="108" y="446"/>
                    </a:cxn>
                    <a:cxn ang="0">
                      <a:pos x="116" y="362"/>
                    </a:cxn>
                    <a:cxn ang="0">
                      <a:pos x="124" y="264"/>
                    </a:cxn>
                    <a:cxn ang="0">
                      <a:pos x="136" y="168"/>
                    </a:cxn>
                    <a:cxn ang="0">
                      <a:pos x="144" y="124"/>
                    </a:cxn>
                    <a:cxn ang="0">
                      <a:pos x="152" y="84"/>
                    </a:cxn>
                    <a:cxn ang="0">
                      <a:pos x="162" y="50"/>
                    </a:cxn>
                    <a:cxn ang="0">
                      <a:pos x="166" y="36"/>
                    </a:cxn>
                    <a:cxn ang="0">
                      <a:pos x="172" y="24"/>
                    </a:cxn>
                    <a:cxn ang="0">
                      <a:pos x="178" y="14"/>
                    </a:cxn>
                    <a:cxn ang="0">
                      <a:pos x="186" y="6"/>
                    </a:cxn>
                    <a:cxn ang="0">
                      <a:pos x="192" y="2"/>
                    </a:cxn>
                    <a:cxn ang="0">
                      <a:pos x="200" y="0"/>
                    </a:cxn>
                    <a:cxn ang="0">
                      <a:pos x="200" y="0"/>
                    </a:cxn>
                  </a:cxnLst>
                  <a:rect l="0" t="0" r="r" b="b"/>
                  <a:pathLst>
                    <a:path w="200" h="528">
                      <a:moveTo>
                        <a:pt x="200" y="0"/>
                      </a:moveTo>
                      <a:lnTo>
                        <a:pt x="200" y="0"/>
                      </a:lnTo>
                      <a:lnTo>
                        <a:pt x="116" y="0"/>
                      </a:lnTo>
                      <a:lnTo>
                        <a:pt x="116" y="0"/>
                      </a:lnTo>
                      <a:lnTo>
                        <a:pt x="106" y="2"/>
                      </a:lnTo>
                      <a:lnTo>
                        <a:pt x="98" y="6"/>
                      </a:lnTo>
                      <a:lnTo>
                        <a:pt x="92" y="14"/>
                      </a:lnTo>
                      <a:lnTo>
                        <a:pt x="84" y="24"/>
                      </a:lnTo>
                      <a:lnTo>
                        <a:pt x="78" y="36"/>
                      </a:lnTo>
                      <a:lnTo>
                        <a:pt x="72" y="50"/>
                      </a:lnTo>
                      <a:lnTo>
                        <a:pt x="62" y="84"/>
                      </a:lnTo>
                      <a:lnTo>
                        <a:pt x="54" y="124"/>
                      </a:lnTo>
                      <a:lnTo>
                        <a:pt x="46" y="168"/>
                      </a:lnTo>
                      <a:lnTo>
                        <a:pt x="40" y="216"/>
                      </a:lnTo>
                      <a:lnTo>
                        <a:pt x="34" y="264"/>
                      </a:lnTo>
                      <a:lnTo>
                        <a:pt x="18" y="446"/>
                      </a:lnTo>
                      <a:lnTo>
                        <a:pt x="14" y="480"/>
                      </a:lnTo>
                      <a:lnTo>
                        <a:pt x="10" y="506"/>
                      </a:lnTo>
                      <a:lnTo>
                        <a:pt x="6" y="522"/>
                      </a:lnTo>
                      <a:lnTo>
                        <a:pt x="2" y="528"/>
                      </a:lnTo>
                      <a:lnTo>
                        <a:pt x="0" y="528"/>
                      </a:lnTo>
                      <a:lnTo>
                        <a:pt x="0" y="528"/>
                      </a:lnTo>
                      <a:lnTo>
                        <a:pt x="86" y="528"/>
                      </a:lnTo>
                      <a:lnTo>
                        <a:pt x="86" y="528"/>
                      </a:lnTo>
                      <a:lnTo>
                        <a:pt x="90" y="528"/>
                      </a:lnTo>
                      <a:lnTo>
                        <a:pt x="92" y="522"/>
                      </a:lnTo>
                      <a:lnTo>
                        <a:pt x="98" y="506"/>
                      </a:lnTo>
                      <a:lnTo>
                        <a:pt x="102" y="480"/>
                      </a:lnTo>
                      <a:lnTo>
                        <a:pt x="108" y="446"/>
                      </a:lnTo>
                      <a:lnTo>
                        <a:pt x="116" y="362"/>
                      </a:lnTo>
                      <a:lnTo>
                        <a:pt x="124" y="264"/>
                      </a:lnTo>
                      <a:lnTo>
                        <a:pt x="136" y="168"/>
                      </a:lnTo>
                      <a:lnTo>
                        <a:pt x="144" y="124"/>
                      </a:lnTo>
                      <a:lnTo>
                        <a:pt x="152" y="84"/>
                      </a:lnTo>
                      <a:lnTo>
                        <a:pt x="162" y="50"/>
                      </a:lnTo>
                      <a:lnTo>
                        <a:pt x="166" y="36"/>
                      </a:lnTo>
                      <a:lnTo>
                        <a:pt x="172" y="24"/>
                      </a:lnTo>
                      <a:lnTo>
                        <a:pt x="178" y="14"/>
                      </a:lnTo>
                      <a:lnTo>
                        <a:pt x="186" y="6"/>
                      </a:lnTo>
                      <a:lnTo>
                        <a:pt x="192" y="2"/>
                      </a:lnTo>
                      <a:lnTo>
                        <a:pt x="200" y="0"/>
                      </a:lnTo>
                      <a:lnTo>
                        <a:pt x="20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3F3F3F"/>
                    </a:gs>
                    <a:gs pos="41000">
                      <a:srgbClr val="FFFFFF"/>
                    </a:gs>
                    <a:gs pos="0">
                      <a:srgbClr val="545454"/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</p:grpSp>
          <p:grpSp>
            <p:nvGrpSpPr>
              <p:cNvPr id="34" name="Group 185">
                <a:extLst>
                  <a:ext uri="{FF2B5EF4-FFF2-40B4-BE49-F238E27FC236}">
                    <a16:creationId xmlns:a16="http://schemas.microsoft.com/office/drawing/2014/main" id="{8D73FC4E-E942-435F-9CA0-4FB60F59802A}"/>
                  </a:ext>
                </a:extLst>
              </p:cNvPr>
              <p:cNvGrpSpPr/>
              <p:nvPr/>
            </p:nvGrpSpPr>
            <p:grpSpPr>
              <a:xfrm rot="5400000">
                <a:off x="4290670" y="-990468"/>
                <a:ext cx="912269" cy="1783992"/>
                <a:chOff x="7754938" y="2940050"/>
                <a:chExt cx="428625" cy="838200"/>
              </a:xfrm>
            </p:grpSpPr>
            <p:sp>
              <p:nvSpPr>
                <p:cNvPr id="59" name="Freeform 14">
                  <a:extLst>
                    <a:ext uri="{FF2B5EF4-FFF2-40B4-BE49-F238E27FC236}">
                      <a16:creationId xmlns:a16="http://schemas.microsoft.com/office/drawing/2014/main" id="{A629B43E-13BD-4E61-BA06-BF1B53613A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4938" y="3194050"/>
                  <a:ext cx="120650" cy="584200"/>
                </a:xfrm>
                <a:custGeom>
                  <a:avLst/>
                  <a:gdLst/>
                  <a:ahLst/>
                  <a:cxnLst>
                    <a:cxn ang="0">
                      <a:pos x="52" y="324"/>
                    </a:cxn>
                    <a:cxn ang="0">
                      <a:pos x="76" y="0"/>
                    </a:cxn>
                    <a:cxn ang="0">
                      <a:pos x="76" y="0"/>
                    </a:cxn>
                    <a:cxn ang="0">
                      <a:pos x="60" y="82"/>
                    </a:cxn>
                    <a:cxn ang="0">
                      <a:pos x="42" y="176"/>
                    </a:cxn>
                    <a:cxn ang="0">
                      <a:pos x="30" y="216"/>
                    </a:cxn>
                    <a:cxn ang="0">
                      <a:pos x="20" y="250"/>
                    </a:cxn>
                    <a:cxn ang="0">
                      <a:pos x="16" y="262"/>
                    </a:cxn>
                    <a:cxn ang="0">
                      <a:pos x="12" y="270"/>
                    </a:cxn>
                    <a:cxn ang="0">
                      <a:pos x="6" y="276"/>
                    </a:cxn>
                    <a:cxn ang="0">
                      <a:pos x="2" y="276"/>
                    </a:cxn>
                    <a:cxn ang="0">
                      <a:pos x="2" y="276"/>
                    </a:cxn>
                    <a:cxn ang="0">
                      <a:pos x="0" y="276"/>
                    </a:cxn>
                    <a:cxn ang="0">
                      <a:pos x="0" y="276"/>
                    </a:cxn>
                    <a:cxn ang="0">
                      <a:pos x="0" y="276"/>
                    </a:cxn>
                    <a:cxn ang="0">
                      <a:pos x="0" y="296"/>
                    </a:cxn>
                    <a:cxn ang="0">
                      <a:pos x="2" y="314"/>
                    </a:cxn>
                    <a:cxn ang="0">
                      <a:pos x="6" y="328"/>
                    </a:cxn>
                    <a:cxn ang="0">
                      <a:pos x="12" y="342"/>
                    </a:cxn>
                    <a:cxn ang="0">
                      <a:pos x="16" y="354"/>
                    </a:cxn>
                    <a:cxn ang="0">
                      <a:pos x="22" y="362"/>
                    </a:cxn>
                    <a:cxn ang="0">
                      <a:pos x="28" y="368"/>
                    </a:cxn>
                    <a:cxn ang="0">
                      <a:pos x="32" y="368"/>
                    </a:cxn>
                    <a:cxn ang="0">
                      <a:pos x="52" y="324"/>
                    </a:cxn>
                  </a:cxnLst>
                  <a:rect l="0" t="0" r="r" b="b"/>
                  <a:pathLst>
                    <a:path w="76" h="368">
                      <a:moveTo>
                        <a:pt x="52" y="324"/>
                      </a:moveTo>
                      <a:lnTo>
                        <a:pt x="76" y="0"/>
                      </a:lnTo>
                      <a:lnTo>
                        <a:pt x="76" y="0"/>
                      </a:lnTo>
                      <a:lnTo>
                        <a:pt x="60" y="82"/>
                      </a:lnTo>
                      <a:lnTo>
                        <a:pt x="42" y="176"/>
                      </a:lnTo>
                      <a:lnTo>
                        <a:pt x="30" y="216"/>
                      </a:lnTo>
                      <a:lnTo>
                        <a:pt x="20" y="250"/>
                      </a:lnTo>
                      <a:lnTo>
                        <a:pt x="16" y="262"/>
                      </a:lnTo>
                      <a:lnTo>
                        <a:pt x="12" y="270"/>
                      </a:lnTo>
                      <a:lnTo>
                        <a:pt x="6" y="276"/>
                      </a:lnTo>
                      <a:lnTo>
                        <a:pt x="2" y="276"/>
                      </a:lnTo>
                      <a:lnTo>
                        <a:pt x="2" y="276"/>
                      </a:lnTo>
                      <a:lnTo>
                        <a:pt x="0" y="276"/>
                      </a:lnTo>
                      <a:lnTo>
                        <a:pt x="0" y="276"/>
                      </a:lnTo>
                      <a:lnTo>
                        <a:pt x="0" y="276"/>
                      </a:lnTo>
                      <a:lnTo>
                        <a:pt x="0" y="296"/>
                      </a:lnTo>
                      <a:lnTo>
                        <a:pt x="2" y="314"/>
                      </a:lnTo>
                      <a:lnTo>
                        <a:pt x="6" y="328"/>
                      </a:lnTo>
                      <a:lnTo>
                        <a:pt x="12" y="342"/>
                      </a:lnTo>
                      <a:lnTo>
                        <a:pt x="16" y="354"/>
                      </a:lnTo>
                      <a:lnTo>
                        <a:pt x="22" y="362"/>
                      </a:lnTo>
                      <a:lnTo>
                        <a:pt x="28" y="368"/>
                      </a:lnTo>
                      <a:lnTo>
                        <a:pt x="32" y="368"/>
                      </a:lnTo>
                      <a:lnTo>
                        <a:pt x="52" y="324"/>
                      </a:lnTo>
                      <a:close/>
                    </a:path>
                  </a:pathLst>
                </a:custGeom>
                <a:gradFill flip="none" rotWithShape="1">
                  <a:gsLst>
                    <a:gs pos="38000">
                      <a:srgbClr val="BFBFBF"/>
                    </a:gs>
                    <a:gs pos="100000">
                      <a:srgbClr val="929292"/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60" name="Freeform 15">
                  <a:extLst>
                    <a:ext uri="{FF2B5EF4-FFF2-40B4-BE49-F238E27FC236}">
                      <a16:creationId xmlns:a16="http://schemas.microsoft.com/office/drawing/2014/main" id="{F5ACCA06-8280-43D8-B412-516341F626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5913" y="2940050"/>
                  <a:ext cx="247650" cy="838200"/>
                </a:xfrm>
                <a:custGeom>
                  <a:avLst/>
                  <a:gdLst/>
                  <a:ahLst/>
                  <a:cxnLst>
                    <a:cxn ang="0">
                      <a:pos x="138" y="76"/>
                    </a:cxn>
                    <a:cxn ang="0">
                      <a:pos x="138" y="76"/>
                    </a:cxn>
                    <a:cxn ang="0">
                      <a:pos x="148" y="76"/>
                    </a:cxn>
                    <a:cxn ang="0">
                      <a:pos x="154" y="76"/>
                    </a:cxn>
                    <a:cxn ang="0">
                      <a:pos x="156" y="76"/>
                    </a:cxn>
                    <a:cxn ang="0">
                      <a:pos x="156" y="76"/>
                    </a:cxn>
                    <a:cxn ang="0">
                      <a:pos x="154" y="62"/>
                    </a:cxn>
                    <a:cxn ang="0">
                      <a:pos x="150" y="48"/>
                    </a:cxn>
                    <a:cxn ang="0">
                      <a:pos x="144" y="36"/>
                    </a:cxn>
                    <a:cxn ang="0">
                      <a:pos x="138" y="24"/>
                    </a:cxn>
                    <a:cxn ang="0">
                      <a:pos x="132" y="16"/>
                    </a:cxn>
                    <a:cxn ang="0">
                      <a:pos x="126" y="8"/>
                    </a:cxn>
                    <a:cxn ang="0">
                      <a:pos x="120" y="2"/>
                    </a:cxn>
                    <a:cxn ang="0">
                      <a:pos x="114" y="0"/>
                    </a:cxn>
                    <a:cxn ang="0">
                      <a:pos x="114" y="0"/>
                    </a:cxn>
                    <a:cxn ang="0">
                      <a:pos x="106" y="2"/>
                    </a:cxn>
                    <a:cxn ang="0">
                      <a:pos x="100" y="6"/>
                    </a:cxn>
                    <a:cxn ang="0">
                      <a:pos x="92" y="14"/>
                    </a:cxn>
                    <a:cxn ang="0">
                      <a:pos x="86" y="24"/>
                    </a:cxn>
                    <a:cxn ang="0">
                      <a:pos x="80" y="36"/>
                    </a:cxn>
                    <a:cxn ang="0">
                      <a:pos x="74" y="50"/>
                    </a:cxn>
                    <a:cxn ang="0">
                      <a:pos x="64" y="84"/>
                    </a:cxn>
                    <a:cxn ang="0">
                      <a:pos x="54" y="124"/>
                    </a:cxn>
                    <a:cxn ang="0">
                      <a:pos x="46" y="168"/>
                    </a:cxn>
                    <a:cxn ang="0">
                      <a:pos x="40" y="216"/>
                    </a:cxn>
                    <a:cxn ang="0">
                      <a:pos x="34" y="264"/>
                    </a:cxn>
                    <a:cxn ang="0">
                      <a:pos x="24" y="362"/>
                    </a:cxn>
                    <a:cxn ang="0">
                      <a:pos x="16" y="446"/>
                    </a:cxn>
                    <a:cxn ang="0">
                      <a:pos x="8" y="506"/>
                    </a:cxn>
                    <a:cxn ang="0">
                      <a:pos x="6" y="522"/>
                    </a:cxn>
                    <a:cxn ang="0">
                      <a:pos x="4" y="528"/>
                    </a:cxn>
                    <a:cxn ang="0">
                      <a:pos x="0" y="528"/>
                    </a:cxn>
                    <a:cxn ang="0">
                      <a:pos x="0" y="528"/>
                    </a:cxn>
                    <a:cxn ang="0">
                      <a:pos x="10" y="498"/>
                    </a:cxn>
                    <a:cxn ang="0">
                      <a:pos x="18" y="466"/>
                    </a:cxn>
                    <a:cxn ang="0">
                      <a:pos x="34" y="394"/>
                    </a:cxn>
                    <a:cxn ang="0">
                      <a:pos x="62" y="244"/>
                    </a:cxn>
                    <a:cxn ang="0">
                      <a:pos x="76" y="178"/>
                    </a:cxn>
                    <a:cxn ang="0">
                      <a:pos x="86" y="150"/>
                    </a:cxn>
                    <a:cxn ang="0">
                      <a:pos x="94" y="124"/>
                    </a:cxn>
                    <a:cxn ang="0">
                      <a:pos x="104" y="104"/>
                    </a:cxn>
                    <a:cxn ang="0">
                      <a:pos x="114" y="88"/>
                    </a:cxn>
                    <a:cxn ang="0">
                      <a:pos x="120" y="84"/>
                    </a:cxn>
                    <a:cxn ang="0">
                      <a:pos x="126" y="78"/>
                    </a:cxn>
                    <a:cxn ang="0">
                      <a:pos x="132" y="76"/>
                    </a:cxn>
                    <a:cxn ang="0">
                      <a:pos x="138" y="76"/>
                    </a:cxn>
                    <a:cxn ang="0">
                      <a:pos x="138" y="76"/>
                    </a:cxn>
                  </a:cxnLst>
                  <a:rect l="0" t="0" r="r" b="b"/>
                  <a:pathLst>
                    <a:path w="156" h="528">
                      <a:moveTo>
                        <a:pt x="138" y="76"/>
                      </a:moveTo>
                      <a:lnTo>
                        <a:pt x="138" y="76"/>
                      </a:lnTo>
                      <a:lnTo>
                        <a:pt x="148" y="76"/>
                      </a:lnTo>
                      <a:lnTo>
                        <a:pt x="154" y="76"/>
                      </a:lnTo>
                      <a:lnTo>
                        <a:pt x="156" y="76"/>
                      </a:lnTo>
                      <a:lnTo>
                        <a:pt x="156" y="76"/>
                      </a:lnTo>
                      <a:lnTo>
                        <a:pt x="154" y="62"/>
                      </a:lnTo>
                      <a:lnTo>
                        <a:pt x="150" y="48"/>
                      </a:lnTo>
                      <a:lnTo>
                        <a:pt x="144" y="36"/>
                      </a:lnTo>
                      <a:lnTo>
                        <a:pt x="138" y="24"/>
                      </a:lnTo>
                      <a:lnTo>
                        <a:pt x="132" y="16"/>
                      </a:lnTo>
                      <a:lnTo>
                        <a:pt x="126" y="8"/>
                      </a:lnTo>
                      <a:lnTo>
                        <a:pt x="120" y="2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06" y="2"/>
                      </a:lnTo>
                      <a:lnTo>
                        <a:pt x="100" y="6"/>
                      </a:lnTo>
                      <a:lnTo>
                        <a:pt x="92" y="14"/>
                      </a:lnTo>
                      <a:lnTo>
                        <a:pt x="86" y="24"/>
                      </a:lnTo>
                      <a:lnTo>
                        <a:pt x="80" y="36"/>
                      </a:lnTo>
                      <a:lnTo>
                        <a:pt x="74" y="50"/>
                      </a:lnTo>
                      <a:lnTo>
                        <a:pt x="64" y="84"/>
                      </a:lnTo>
                      <a:lnTo>
                        <a:pt x="54" y="124"/>
                      </a:lnTo>
                      <a:lnTo>
                        <a:pt x="46" y="168"/>
                      </a:lnTo>
                      <a:lnTo>
                        <a:pt x="40" y="216"/>
                      </a:lnTo>
                      <a:lnTo>
                        <a:pt x="34" y="264"/>
                      </a:lnTo>
                      <a:lnTo>
                        <a:pt x="24" y="362"/>
                      </a:lnTo>
                      <a:lnTo>
                        <a:pt x="16" y="446"/>
                      </a:lnTo>
                      <a:lnTo>
                        <a:pt x="8" y="506"/>
                      </a:lnTo>
                      <a:lnTo>
                        <a:pt x="6" y="522"/>
                      </a:lnTo>
                      <a:lnTo>
                        <a:pt x="4" y="528"/>
                      </a:lnTo>
                      <a:lnTo>
                        <a:pt x="0" y="528"/>
                      </a:lnTo>
                      <a:lnTo>
                        <a:pt x="0" y="528"/>
                      </a:lnTo>
                      <a:lnTo>
                        <a:pt x="10" y="498"/>
                      </a:lnTo>
                      <a:lnTo>
                        <a:pt x="18" y="466"/>
                      </a:lnTo>
                      <a:lnTo>
                        <a:pt x="34" y="394"/>
                      </a:lnTo>
                      <a:lnTo>
                        <a:pt x="62" y="244"/>
                      </a:lnTo>
                      <a:lnTo>
                        <a:pt x="76" y="178"/>
                      </a:lnTo>
                      <a:lnTo>
                        <a:pt x="86" y="150"/>
                      </a:lnTo>
                      <a:lnTo>
                        <a:pt x="94" y="124"/>
                      </a:lnTo>
                      <a:lnTo>
                        <a:pt x="104" y="104"/>
                      </a:lnTo>
                      <a:lnTo>
                        <a:pt x="114" y="88"/>
                      </a:lnTo>
                      <a:lnTo>
                        <a:pt x="120" y="84"/>
                      </a:lnTo>
                      <a:lnTo>
                        <a:pt x="126" y="78"/>
                      </a:lnTo>
                      <a:lnTo>
                        <a:pt x="132" y="76"/>
                      </a:lnTo>
                      <a:lnTo>
                        <a:pt x="138" y="76"/>
                      </a:lnTo>
                      <a:lnTo>
                        <a:pt x="138" y="7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939393"/>
                    </a:gs>
                    <a:gs pos="100000">
                      <a:srgbClr val="292929"/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61" name="Freeform 16">
                  <a:extLst>
                    <a:ext uri="{FF2B5EF4-FFF2-40B4-BE49-F238E27FC236}">
                      <a16:creationId xmlns:a16="http://schemas.microsoft.com/office/drawing/2014/main" id="{D94985A8-A3C5-4FB2-A88B-F55C8D26D9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9388" y="2940050"/>
                  <a:ext cx="317500" cy="838200"/>
                </a:xfrm>
                <a:custGeom>
                  <a:avLst/>
                  <a:gdLst/>
                  <a:ahLst/>
                  <a:cxnLst>
                    <a:cxn ang="0">
                      <a:pos x="200" y="0"/>
                    </a:cxn>
                    <a:cxn ang="0">
                      <a:pos x="200" y="0"/>
                    </a:cxn>
                    <a:cxn ang="0">
                      <a:pos x="116" y="0"/>
                    </a:cxn>
                    <a:cxn ang="0">
                      <a:pos x="116" y="0"/>
                    </a:cxn>
                    <a:cxn ang="0">
                      <a:pos x="106" y="2"/>
                    </a:cxn>
                    <a:cxn ang="0">
                      <a:pos x="98" y="6"/>
                    </a:cxn>
                    <a:cxn ang="0">
                      <a:pos x="92" y="14"/>
                    </a:cxn>
                    <a:cxn ang="0">
                      <a:pos x="84" y="24"/>
                    </a:cxn>
                    <a:cxn ang="0">
                      <a:pos x="78" y="36"/>
                    </a:cxn>
                    <a:cxn ang="0">
                      <a:pos x="72" y="50"/>
                    </a:cxn>
                    <a:cxn ang="0">
                      <a:pos x="62" y="84"/>
                    </a:cxn>
                    <a:cxn ang="0">
                      <a:pos x="54" y="124"/>
                    </a:cxn>
                    <a:cxn ang="0">
                      <a:pos x="46" y="168"/>
                    </a:cxn>
                    <a:cxn ang="0">
                      <a:pos x="40" y="216"/>
                    </a:cxn>
                    <a:cxn ang="0">
                      <a:pos x="34" y="264"/>
                    </a:cxn>
                    <a:cxn ang="0">
                      <a:pos x="18" y="446"/>
                    </a:cxn>
                    <a:cxn ang="0">
                      <a:pos x="14" y="480"/>
                    </a:cxn>
                    <a:cxn ang="0">
                      <a:pos x="10" y="506"/>
                    </a:cxn>
                    <a:cxn ang="0">
                      <a:pos x="6" y="522"/>
                    </a:cxn>
                    <a:cxn ang="0">
                      <a:pos x="2" y="528"/>
                    </a:cxn>
                    <a:cxn ang="0">
                      <a:pos x="0" y="528"/>
                    </a:cxn>
                    <a:cxn ang="0">
                      <a:pos x="0" y="528"/>
                    </a:cxn>
                    <a:cxn ang="0">
                      <a:pos x="86" y="528"/>
                    </a:cxn>
                    <a:cxn ang="0">
                      <a:pos x="86" y="528"/>
                    </a:cxn>
                    <a:cxn ang="0">
                      <a:pos x="90" y="528"/>
                    </a:cxn>
                    <a:cxn ang="0">
                      <a:pos x="92" y="522"/>
                    </a:cxn>
                    <a:cxn ang="0">
                      <a:pos x="98" y="506"/>
                    </a:cxn>
                    <a:cxn ang="0">
                      <a:pos x="102" y="480"/>
                    </a:cxn>
                    <a:cxn ang="0">
                      <a:pos x="108" y="446"/>
                    </a:cxn>
                    <a:cxn ang="0">
                      <a:pos x="116" y="362"/>
                    </a:cxn>
                    <a:cxn ang="0">
                      <a:pos x="124" y="264"/>
                    </a:cxn>
                    <a:cxn ang="0">
                      <a:pos x="136" y="168"/>
                    </a:cxn>
                    <a:cxn ang="0">
                      <a:pos x="144" y="124"/>
                    </a:cxn>
                    <a:cxn ang="0">
                      <a:pos x="152" y="84"/>
                    </a:cxn>
                    <a:cxn ang="0">
                      <a:pos x="162" y="50"/>
                    </a:cxn>
                    <a:cxn ang="0">
                      <a:pos x="166" y="36"/>
                    </a:cxn>
                    <a:cxn ang="0">
                      <a:pos x="172" y="24"/>
                    </a:cxn>
                    <a:cxn ang="0">
                      <a:pos x="178" y="14"/>
                    </a:cxn>
                    <a:cxn ang="0">
                      <a:pos x="186" y="6"/>
                    </a:cxn>
                    <a:cxn ang="0">
                      <a:pos x="192" y="2"/>
                    </a:cxn>
                    <a:cxn ang="0">
                      <a:pos x="200" y="0"/>
                    </a:cxn>
                    <a:cxn ang="0">
                      <a:pos x="200" y="0"/>
                    </a:cxn>
                  </a:cxnLst>
                  <a:rect l="0" t="0" r="r" b="b"/>
                  <a:pathLst>
                    <a:path w="200" h="528">
                      <a:moveTo>
                        <a:pt x="200" y="0"/>
                      </a:moveTo>
                      <a:lnTo>
                        <a:pt x="200" y="0"/>
                      </a:lnTo>
                      <a:lnTo>
                        <a:pt x="116" y="0"/>
                      </a:lnTo>
                      <a:lnTo>
                        <a:pt x="116" y="0"/>
                      </a:lnTo>
                      <a:lnTo>
                        <a:pt x="106" y="2"/>
                      </a:lnTo>
                      <a:lnTo>
                        <a:pt x="98" y="6"/>
                      </a:lnTo>
                      <a:lnTo>
                        <a:pt x="92" y="14"/>
                      </a:lnTo>
                      <a:lnTo>
                        <a:pt x="84" y="24"/>
                      </a:lnTo>
                      <a:lnTo>
                        <a:pt x="78" y="36"/>
                      </a:lnTo>
                      <a:lnTo>
                        <a:pt x="72" y="50"/>
                      </a:lnTo>
                      <a:lnTo>
                        <a:pt x="62" y="84"/>
                      </a:lnTo>
                      <a:lnTo>
                        <a:pt x="54" y="124"/>
                      </a:lnTo>
                      <a:lnTo>
                        <a:pt x="46" y="168"/>
                      </a:lnTo>
                      <a:lnTo>
                        <a:pt x="40" y="216"/>
                      </a:lnTo>
                      <a:lnTo>
                        <a:pt x="34" y="264"/>
                      </a:lnTo>
                      <a:lnTo>
                        <a:pt x="18" y="446"/>
                      </a:lnTo>
                      <a:lnTo>
                        <a:pt x="14" y="480"/>
                      </a:lnTo>
                      <a:lnTo>
                        <a:pt x="10" y="506"/>
                      </a:lnTo>
                      <a:lnTo>
                        <a:pt x="6" y="522"/>
                      </a:lnTo>
                      <a:lnTo>
                        <a:pt x="2" y="528"/>
                      </a:lnTo>
                      <a:lnTo>
                        <a:pt x="0" y="528"/>
                      </a:lnTo>
                      <a:lnTo>
                        <a:pt x="0" y="528"/>
                      </a:lnTo>
                      <a:lnTo>
                        <a:pt x="86" y="528"/>
                      </a:lnTo>
                      <a:lnTo>
                        <a:pt x="86" y="528"/>
                      </a:lnTo>
                      <a:lnTo>
                        <a:pt x="90" y="528"/>
                      </a:lnTo>
                      <a:lnTo>
                        <a:pt x="92" y="522"/>
                      </a:lnTo>
                      <a:lnTo>
                        <a:pt x="98" y="506"/>
                      </a:lnTo>
                      <a:lnTo>
                        <a:pt x="102" y="480"/>
                      </a:lnTo>
                      <a:lnTo>
                        <a:pt x="108" y="446"/>
                      </a:lnTo>
                      <a:lnTo>
                        <a:pt x="116" y="362"/>
                      </a:lnTo>
                      <a:lnTo>
                        <a:pt x="124" y="264"/>
                      </a:lnTo>
                      <a:lnTo>
                        <a:pt x="136" y="168"/>
                      </a:lnTo>
                      <a:lnTo>
                        <a:pt x="144" y="124"/>
                      </a:lnTo>
                      <a:lnTo>
                        <a:pt x="152" y="84"/>
                      </a:lnTo>
                      <a:lnTo>
                        <a:pt x="162" y="50"/>
                      </a:lnTo>
                      <a:lnTo>
                        <a:pt x="166" y="36"/>
                      </a:lnTo>
                      <a:lnTo>
                        <a:pt x="172" y="24"/>
                      </a:lnTo>
                      <a:lnTo>
                        <a:pt x="178" y="14"/>
                      </a:lnTo>
                      <a:lnTo>
                        <a:pt x="186" y="6"/>
                      </a:lnTo>
                      <a:lnTo>
                        <a:pt x="192" y="2"/>
                      </a:lnTo>
                      <a:lnTo>
                        <a:pt x="200" y="0"/>
                      </a:lnTo>
                      <a:lnTo>
                        <a:pt x="20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3F3F3F"/>
                    </a:gs>
                    <a:gs pos="41000">
                      <a:srgbClr val="FFFFFF"/>
                    </a:gs>
                    <a:gs pos="0">
                      <a:srgbClr val="545454"/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</p:grpSp>
          <p:grpSp>
            <p:nvGrpSpPr>
              <p:cNvPr id="35" name="Group 189">
                <a:extLst>
                  <a:ext uri="{FF2B5EF4-FFF2-40B4-BE49-F238E27FC236}">
                    <a16:creationId xmlns:a16="http://schemas.microsoft.com/office/drawing/2014/main" id="{1BF650D8-64A1-4545-86E7-8B56CAB3E65C}"/>
                  </a:ext>
                </a:extLst>
              </p:cNvPr>
              <p:cNvGrpSpPr/>
              <p:nvPr/>
            </p:nvGrpSpPr>
            <p:grpSpPr>
              <a:xfrm rot="5400000">
                <a:off x="4290670" y="-1895062"/>
                <a:ext cx="912269" cy="1783992"/>
                <a:chOff x="7754938" y="2940050"/>
                <a:chExt cx="428625" cy="838200"/>
              </a:xfrm>
            </p:grpSpPr>
            <p:sp>
              <p:nvSpPr>
                <p:cNvPr id="56" name="Freeform 14">
                  <a:extLst>
                    <a:ext uri="{FF2B5EF4-FFF2-40B4-BE49-F238E27FC236}">
                      <a16:creationId xmlns:a16="http://schemas.microsoft.com/office/drawing/2014/main" id="{4DB568AC-6D57-40A2-9795-09661FD863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4938" y="3194050"/>
                  <a:ext cx="120650" cy="584200"/>
                </a:xfrm>
                <a:custGeom>
                  <a:avLst/>
                  <a:gdLst/>
                  <a:ahLst/>
                  <a:cxnLst>
                    <a:cxn ang="0">
                      <a:pos x="52" y="324"/>
                    </a:cxn>
                    <a:cxn ang="0">
                      <a:pos x="76" y="0"/>
                    </a:cxn>
                    <a:cxn ang="0">
                      <a:pos x="76" y="0"/>
                    </a:cxn>
                    <a:cxn ang="0">
                      <a:pos x="60" y="82"/>
                    </a:cxn>
                    <a:cxn ang="0">
                      <a:pos x="42" y="176"/>
                    </a:cxn>
                    <a:cxn ang="0">
                      <a:pos x="30" y="216"/>
                    </a:cxn>
                    <a:cxn ang="0">
                      <a:pos x="20" y="250"/>
                    </a:cxn>
                    <a:cxn ang="0">
                      <a:pos x="16" y="262"/>
                    </a:cxn>
                    <a:cxn ang="0">
                      <a:pos x="12" y="270"/>
                    </a:cxn>
                    <a:cxn ang="0">
                      <a:pos x="6" y="276"/>
                    </a:cxn>
                    <a:cxn ang="0">
                      <a:pos x="2" y="276"/>
                    </a:cxn>
                    <a:cxn ang="0">
                      <a:pos x="2" y="276"/>
                    </a:cxn>
                    <a:cxn ang="0">
                      <a:pos x="0" y="276"/>
                    </a:cxn>
                    <a:cxn ang="0">
                      <a:pos x="0" y="276"/>
                    </a:cxn>
                    <a:cxn ang="0">
                      <a:pos x="0" y="276"/>
                    </a:cxn>
                    <a:cxn ang="0">
                      <a:pos x="0" y="296"/>
                    </a:cxn>
                    <a:cxn ang="0">
                      <a:pos x="2" y="314"/>
                    </a:cxn>
                    <a:cxn ang="0">
                      <a:pos x="6" y="328"/>
                    </a:cxn>
                    <a:cxn ang="0">
                      <a:pos x="12" y="342"/>
                    </a:cxn>
                    <a:cxn ang="0">
                      <a:pos x="16" y="354"/>
                    </a:cxn>
                    <a:cxn ang="0">
                      <a:pos x="22" y="362"/>
                    </a:cxn>
                    <a:cxn ang="0">
                      <a:pos x="28" y="368"/>
                    </a:cxn>
                    <a:cxn ang="0">
                      <a:pos x="32" y="368"/>
                    </a:cxn>
                    <a:cxn ang="0">
                      <a:pos x="52" y="324"/>
                    </a:cxn>
                  </a:cxnLst>
                  <a:rect l="0" t="0" r="r" b="b"/>
                  <a:pathLst>
                    <a:path w="76" h="368">
                      <a:moveTo>
                        <a:pt x="52" y="324"/>
                      </a:moveTo>
                      <a:lnTo>
                        <a:pt x="76" y="0"/>
                      </a:lnTo>
                      <a:lnTo>
                        <a:pt x="76" y="0"/>
                      </a:lnTo>
                      <a:lnTo>
                        <a:pt x="60" y="82"/>
                      </a:lnTo>
                      <a:lnTo>
                        <a:pt x="42" y="176"/>
                      </a:lnTo>
                      <a:lnTo>
                        <a:pt x="30" y="216"/>
                      </a:lnTo>
                      <a:lnTo>
                        <a:pt x="20" y="250"/>
                      </a:lnTo>
                      <a:lnTo>
                        <a:pt x="16" y="262"/>
                      </a:lnTo>
                      <a:lnTo>
                        <a:pt x="12" y="270"/>
                      </a:lnTo>
                      <a:lnTo>
                        <a:pt x="6" y="276"/>
                      </a:lnTo>
                      <a:lnTo>
                        <a:pt x="2" y="276"/>
                      </a:lnTo>
                      <a:lnTo>
                        <a:pt x="2" y="276"/>
                      </a:lnTo>
                      <a:lnTo>
                        <a:pt x="0" y="276"/>
                      </a:lnTo>
                      <a:lnTo>
                        <a:pt x="0" y="276"/>
                      </a:lnTo>
                      <a:lnTo>
                        <a:pt x="0" y="276"/>
                      </a:lnTo>
                      <a:lnTo>
                        <a:pt x="0" y="296"/>
                      </a:lnTo>
                      <a:lnTo>
                        <a:pt x="2" y="314"/>
                      </a:lnTo>
                      <a:lnTo>
                        <a:pt x="6" y="328"/>
                      </a:lnTo>
                      <a:lnTo>
                        <a:pt x="12" y="342"/>
                      </a:lnTo>
                      <a:lnTo>
                        <a:pt x="16" y="354"/>
                      </a:lnTo>
                      <a:lnTo>
                        <a:pt x="22" y="362"/>
                      </a:lnTo>
                      <a:lnTo>
                        <a:pt x="28" y="368"/>
                      </a:lnTo>
                      <a:lnTo>
                        <a:pt x="32" y="368"/>
                      </a:lnTo>
                      <a:lnTo>
                        <a:pt x="52" y="324"/>
                      </a:lnTo>
                      <a:close/>
                    </a:path>
                  </a:pathLst>
                </a:custGeom>
                <a:gradFill flip="none" rotWithShape="1">
                  <a:gsLst>
                    <a:gs pos="38000">
                      <a:srgbClr val="BFBFBF"/>
                    </a:gs>
                    <a:gs pos="100000">
                      <a:srgbClr val="929292"/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57" name="Freeform 15">
                  <a:extLst>
                    <a:ext uri="{FF2B5EF4-FFF2-40B4-BE49-F238E27FC236}">
                      <a16:creationId xmlns:a16="http://schemas.microsoft.com/office/drawing/2014/main" id="{32ACDCA4-ED75-4865-855B-38D993ACD4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5913" y="2940050"/>
                  <a:ext cx="247650" cy="838200"/>
                </a:xfrm>
                <a:custGeom>
                  <a:avLst/>
                  <a:gdLst/>
                  <a:ahLst/>
                  <a:cxnLst>
                    <a:cxn ang="0">
                      <a:pos x="138" y="76"/>
                    </a:cxn>
                    <a:cxn ang="0">
                      <a:pos x="138" y="76"/>
                    </a:cxn>
                    <a:cxn ang="0">
                      <a:pos x="148" y="76"/>
                    </a:cxn>
                    <a:cxn ang="0">
                      <a:pos x="154" y="76"/>
                    </a:cxn>
                    <a:cxn ang="0">
                      <a:pos x="156" y="76"/>
                    </a:cxn>
                    <a:cxn ang="0">
                      <a:pos x="156" y="76"/>
                    </a:cxn>
                    <a:cxn ang="0">
                      <a:pos x="154" y="62"/>
                    </a:cxn>
                    <a:cxn ang="0">
                      <a:pos x="150" y="48"/>
                    </a:cxn>
                    <a:cxn ang="0">
                      <a:pos x="144" y="36"/>
                    </a:cxn>
                    <a:cxn ang="0">
                      <a:pos x="138" y="24"/>
                    </a:cxn>
                    <a:cxn ang="0">
                      <a:pos x="132" y="16"/>
                    </a:cxn>
                    <a:cxn ang="0">
                      <a:pos x="126" y="8"/>
                    </a:cxn>
                    <a:cxn ang="0">
                      <a:pos x="120" y="2"/>
                    </a:cxn>
                    <a:cxn ang="0">
                      <a:pos x="114" y="0"/>
                    </a:cxn>
                    <a:cxn ang="0">
                      <a:pos x="114" y="0"/>
                    </a:cxn>
                    <a:cxn ang="0">
                      <a:pos x="106" y="2"/>
                    </a:cxn>
                    <a:cxn ang="0">
                      <a:pos x="100" y="6"/>
                    </a:cxn>
                    <a:cxn ang="0">
                      <a:pos x="92" y="14"/>
                    </a:cxn>
                    <a:cxn ang="0">
                      <a:pos x="86" y="24"/>
                    </a:cxn>
                    <a:cxn ang="0">
                      <a:pos x="80" y="36"/>
                    </a:cxn>
                    <a:cxn ang="0">
                      <a:pos x="74" y="50"/>
                    </a:cxn>
                    <a:cxn ang="0">
                      <a:pos x="64" y="84"/>
                    </a:cxn>
                    <a:cxn ang="0">
                      <a:pos x="54" y="124"/>
                    </a:cxn>
                    <a:cxn ang="0">
                      <a:pos x="46" y="168"/>
                    </a:cxn>
                    <a:cxn ang="0">
                      <a:pos x="40" y="216"/>
                    </a:cxn>
                    <a:cxn ang="0">
                      <a:pos x="34" y="264"/>
                    </a:cxn>
                    <a:cxn ang="0">
                      <a:pos x="24" y="362"/>
                    </a:cxn>
                    <a:cxn ang="0">
                      <a:pos x="16" y="446"/>
                    </a:cxn>
                    <a:cxn ang="0">
                      <a:pos x="8" y="506"/>
                    </a:cxn>
                    <a:cxn ang="0">
                      <a:pos x="6" y="522"/>
                    </a:cxn>
                    <a:cxn ang="0">
                      <a:pos x="4" y="528"/>
                    </a:cxn>
                    <a:cxn ang="0">
                      <a:pos x="0" y="528"/>
                    </a:cxn>
                    <a:cxn ang="0">
                      <a:pos x="0" y="528"/>
                    </a:cxn>
                    <a:cxn ang="0">
                      <a:pos x="10" y="498"/>
                    </a:cxn>
                    <a:cxn ang="0">
                      <a:pos x="18" y="466"/>
                    </a:cxn>
                    <a:cxn ang="0">
                      <a:pos x="34" y="394"/>
                    </a:cxn>
                    <a:cxn ang="0">
                      <a:pos x="62" y="244"/>
                    </a:cxn>
                    <a:cxn ang="0">
                      <a:pos x="76" y="178"/>
                    </a:cxn>
                    <a:cxn ang="0">
                      <a:pos x="86" y="150"/>
                    </a:cxn>
                    <a:cxn ang="0">
                      <a:pos x="94" y="124"/>
                    </a:cxn>
                    <a:cxn ang="0">
                      <a:pos x="104" y="104"/>
                    </a:cxn>
                    <a:cxn ang="0">
                      <a:pos x="114" y="88"/>
                    </a:cxn>
                    <a:cxn ang="0">
                      <a:pos x="120" y="84"/>
                    </a:cxn>
                    <a:cxn ang="0">
                      <a:pos x="126" y="78"/>
                    </a:cxn>
                    <a:cxn ang="0">
                      <a:pos x="132" y="76"/>
                    </a:cxn>
                    <a:cxn ang="0">
                      <a:pos x="138" y="76"/>
                    </a:cxn>
                    <a:cxn ang="0">
                      <a:pos x="138" y="76"/>
                    </a:cxn>
                  </a:cxnLst>
                  <a:rect l="0" t="0" r="r" b="b"/>
                  <a:pathLst>
                    <a:path w="156" h="528">
                      <a:moveTo>
                        <a:pt x="138" y="76"/>
                      </a:moveTo>
                      <a:lnTo>
                        <a:pt x="138" y="76"/>
                      </a:lnTo>
                      <a:lnTo>
                        <a:pt x="148" y="76"/>
                      </a:lnTo>
                      <a:lnTo>
                        <a:pt x="154" y="76"/>
                      </a:lnTo>
                      <a:lnTo>
                        <a:pt x="156" y="76"/>
                      </a:lnTo>
                      <a:lnTo>
                        <a:pt x="156" y="76"/>
                      </a:lnTo>
                      <a:lnTo>
                        <a:pt x="154" y="62"/>
                      </a:lnTo>
                      <a:lnTo>
                        <a:pt x="150" y="48"/>
                      </a:lnTo>
                      <a:lnTo>
                        <a:pt x="144" y="36"/>
                      </a:lnTo>
                      <a:lnTo>
                        <a:pt x="138" y="24"/>
                      </a:lnTo>
                      <a:lnTo>
                        <a:pt x="132" y="16"/>
                      </a:lnTo>
                      <a:lnTo>
                        <a:pt x="126" y="8"/>
                      </a:lnTo>
                      <a:lnTo>
                        <a:pt x="120" y="2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06" y="2"/>
                      </a:lnTo>
                      <a:lnTo>
                        <a:pt x="100" y="6"/>
                      </a:lnTo>
                      <a:lnTo>
                        <a:pt x="92" y="14"/>
                      </a:lnTo>
                      <a:lnTo>
                        <a:pt x="86" y="24"/>
                      </a:lnTo>
                      <a:lnTo>
                        <a:pt x="80" y="36"/>
                      </a:lnTo>
                      <a:lnTo>
                        <a:pt x="74" y="50"/>
                      </a:lnTo>
                      <a:lnTo>
                        <a:pt x="64" y="84"/>
                      </a:lnTo>
                      <a:lnTo>
                        <a:pt x="54" y="124"/>
                      </a:lnTo>
                      <a:lnTo>
                        <a:pt x="46" y="168"/>
                      </a:lnTo>
                      <a:lnTo>
                        <a:pt x="40" y="216"/>
                      </a:lnTo>
                      <a:lnTo>
                        <a:pt x="34" y="264"/>
                      </a:lnTo>
                      <a:lnTo>
                        <a:pt x="24" y="362"/>
                      </a:lnTo>
                      <a:lnTo>
                        <a:pt x="16" y="446"/>
                      </a:lnTo>
                      <a:lnTo>
                        <a:pt x="8" y="506"/>
                      </a:lnTo>
                      <a:lnTo>
                        <a:pt x="6" y="522"/>
                      </a:lnTo>
                      <a:lnTo>
                        <a:pt x="4" y="528"/>
                      </a:lnTo>
                      <a:lnTo>
                        <a:pt x="0" y="528"/>
                      </a:lnTo>
                      <a:lnTo>
                        <a:pt x="0" y="528"/>
                      </a:lnTo>
                      <a:lnTo>
                        <a:pt x="10" y="498"/>
                      </a:lnTo>
                      <a:lnTo>
                        <a:pt x="18" y="466"/>
                      </a:lnTo>
                      <a:lnTo>
                        <a:pt x="34" y="394"/>
                      </a:lnTo>
                      <a:lnTo>
                        <a:pt x="62" y="244"/>
                      </a:lnTo>
                      <a:lnTo>
                        <a:pt x="76" y="178"/>
                      </a:lnTo>
                      <a:lnTo>
                        <a:pt x="86" y="150"/>
                      </a:lnTo>
                      <a:lnTo>
                        <a:pt x="94" y="124"/>
                      </a:lnTo>
                      <a:lnTo>
                        <a:pt x="104" y="104"/>
                      </a:lnTo>
                      <a:lnTo>
                        <a:pt x="114" y="88"/>
                      </a:lnTo>
                      <a:lnTo>
                        <a:pt x="120" y="84"/>
                      </a:lnTo>
                      <a:lnTo>
                        <a:pt x="126" y="78"/>
                      </a:lnTo>
                      <a:lnTo>
                        <a:pt x="132" y="76"/>
                      </a:lnTo>
                      <a:lnTo>
                        <a:pt x="138" y="76"/>
                      </a:lnTo>
                      <a:lnTo>
                        <a:pt x="138" y="7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939393"/>
                    </a:gs>
                    <a:gs pos="100000">
                      <a:srgbClr val="292929"/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58" name="Freeform 16">
                  <a:extLst>
                    <a:ext uri="{FF2B5EF4-FFF2-40B4-BE49-F238E27FC236}">
                      <a16:creationId xmlns:a16="http://schemas.microsoft.com/office/drawing/2014/main" id="{F3EB55A5-9DEE-42DE-AFBA-29557A6494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9388" y="2940050"/>
                  <a:ext cx="317500" cy="838200"/>
                </a:xfrm>
                <a:custGeom>
                  <a:avLst/>
                  <a:gdLst/>
                  <a:ahLst/>
                  <a:cxnLst>
                    <a:cxn ang="0">
                      <a:pos x="200" y="0"/>
                    </a:cxn>
                    <a:cxn ang="0">
                      <a:pos x="200" y="0"/>
                    </a:cxn>
                    <a:cxn ang="0">
                      <a:pos x="116" y="0"/>
                    </a:cxn>
                    <a:cxn ang="0">
                      <a:pos x="116" y="0"/>
                    </a:cxn>
                    <a:cxn ang="0">
                      <a:pos x="106" y="2"/>
                    </a:cxn>
                    <a:cxn ang="0">
                      <a:pos x="98" y="6"/>
                    </a:cxn>
                    <a:cxn ang="0">
                      <a:pos x="92" y="14"/>
                    </a:cxn>
                    <a:cxn ang="0">
                      <a:pos x="84" y="24"/>
                    </a:cxn>
                    <a:cxn ang="0">
                      <a:pos x="78" y="36"/>
                    </a:cxn>
                    <a:cxn ang="0">
                      <a:pos x="72" y="50"/>
                    </a:cxn>
                    <a:cxn ang="0">
                      <a:pos x="62" y="84"/>
                    </a:cxn>
                    <a:cxn ang="0">
                      <a:pos x="54" y="124"/>
                    </a:cxn>
                    <a:cxn ang="0">
                      <a:pos x="46" y="168"/>
                    </a:cxn>
                    <a:cxn ang="0">
                      <a:pos x="40" y="216"/>
                    </a:cxn>
                    <a:cxn ang="0">
                      <a:pos x="34" y="264"/>
                    </a:cxn>
                    <a:cxn ang="0">
                      <a:pos x="18" y="446"/>
                    </a:cxn>
                    <a:cxn ang="0">
                      <a:pos x="14" y="480"/>
                    </a:cxn>
                    <a:cxn ang="0">
                      <a:pos x="10" y="506"/>
                    </a:cxn>
                    <a:cxn ang="0">
                      <a:pos x="6" y="522"/>
                    </a:cxn>
                    <a:cxn ang="0">
                      <a:pos x="2" y="528"/>
                    </a:cxn>
                    <a:cxn ang="0">
                      <a:pos x="0" y="528"/>
                    </a:cxn>
                    <a:cxn ang="0">
                      <a:pos x="0" y="528"/>
                    </a:cxn>
                    <a:cxn ang="0">
                      <a:pos x="86" y="528"/>
                    </a:cxn>
                    <a:cxn ang="0">
                      <a:pos x="86" y="528"/>
                    </a:cxn>
                    <a:cxn ang="0">
                      <a:pos x="90" y="528"/>
                    </a:cxn>
                    <a:cxn ang="0">
                      <a:pos x="92" y="522"/>
                    </a:cxn>
                    <a:cxn ang="0">
                      <a:pos x="98" y="506"/>
                    </a:cxn>
                    <a:cxn ang="0">
                      <a:pos x="102" y="480"/>
                    </a:cxn>
                    <a:cxn ang="0">
                      <a:pos x="108" y="446"/>
                    </a:cxn>
                    <a:cxn ang="0">
                      <a:pos x="116" y="362"/>
                    </a:cxn>
                    <a:cxn ang="0">
                      <a:pos x="124" y="264"/>
                    </a:cxn>
                    <a:cxn ang="0">
                      <a:pos x="136" y="168"/>
                    </a:cxn>
                    <a:cxn ang="0">
                      <a:pos x="144" y="124"/>
                    </a:cxn>
                    <a:cxn ang="0">
                      <a:pos x="152" y="84"/>
                    </a:cxn>
                    <a:cxn ang="0">
                      <a:pos x="162" y="50"/>
                    </a:cxn>
                    <a:cxn ang="0">
                      <a:pos x="166" y="36"/>
                    </a:cxn>
                    <a:cxn ang="0">
                      <a:pos x="172" y="24"/>
                    </a:cxn>
                    <a:cxn ang="0">
                      <a:pos x="178" y="14"/>
                    </a:cxn>
                    <a:cxn ang="0">
                      <a:pos x="186" y="6"/>
                    </a:cxn>
                    <a:cxn ang="0">
                      <a:pos x="192" y="2"/>
                    </a:cxn>
                    <a:cxn ang="0">
                      <a:pos x="200" y="0"/>
                    </a:cxn>
                    <a:cxn ang="0">
                      <a:pos x="200" y="0"/>
                    </a:cxn>
                  </a:cxnLst>
                  <a:rect l="0" t="0" r="r" b="b"/>
                  <a:pathLst>
                    <a:path w="200" h="528">
                      <a:moveTo>
                        <a:pt x="200" y="0"/>
                      </a:moveTo>
                      <a:lnTo>
                        <a:pt x="200" y="0"/>
                      </a:lnTo>
                      <a:lnTo>
                        <a:pt x="116" y="0"/>
                      </a:lnTo>
                      <a:lnTo>
                        <a:pt x="116" y="0"/>
                      </a:lnTo>
                      <a:lnTo>
                        <a:pt x="106" y="2"/>
                      </a:lnTo>
                      <a:lnTo>
                        <a:pt x="98" y="6"/>
                      </a:lnTo>
                      <a:lnTo>
                        <a:pt x="92" y="14"/>
                      </a:lnTo>
                      <a:lnTo>
                        <a:pt x="84" y="24"/>
                      </a:lnTo>
                      <a:lnTo>
                        <a:pt x="78" y="36"/>
                      </a:lnTo>
                      <a:lnTo>
                        <a:pt x="72" y="50"/>
                      </a:lnTo>
                      <a:lnTo>
                        <a:pt x="62" y="84"/>
                      </a:lnTo>
                      <a:lnTo>
                        <a:pt x="54" y="124"/>
                      </a:lnTo>
                      <a:lnTo>
                        <a:pt x="46" y="168"/>
                      </a:lnTo>
                      <a:lnTo>
                        <a:pt x="40" y="216"/>
                      </a:lnTo>
                      <a:lnTo>
                        <a:pt x="34" y="264"/>
                      </a:lnTo>
                      <a:lnTo>
                        <a:pt x="18" y="446"/>
                      </a:lnTo>
                      <a:lnTo>
                        <a:pt x="14" y="480"/>
                      </a:lnTo>
                      <a:lnTo>
                        <a:pt x="10" y="506"/>
                      </a:lnTo>
                      <a:lnTo>
                        <a:pt x="6" y="522"/>
                      </a:lnTo>
                      <a:lnTo>
                        <a:pt x="2" y="528"/>
                      </a:lnTo>
                      <a:lnTo>
                        <a:pt x="0" y="528"/>
                      </a:lnTo>
                      <a:lnTo>
                        <a:pt x="0" y="528"/>
                      </a:lnTo>
                      <a:lnTo>
                        <a:pt x="86" y="528"/>
                      </a:lnTo>
                      <a:lnTo>
                        <a:pt x="86" y="528"/>
                      </a:lnTo>
                      <a:lnTo>
                        <a:pt x="90" y="528"/>
                      </a:lnTo>
                      <a:lnTo>
                        <a:pt x="92" y="522"/>
                      </a:lnTo>
                      <a:lnTo>
                        <a:pt x="98" y="506"/>
                      </a:lnTo>
                      <a:lnTo>
                        <a:pt x="102" y="480"/>
                      </a:lnTo>
                      <a:lnTo>
                        <a:pt x="108" y="446"/>
                      </a:lnTo>
                      <a:lnTo>
                        <a:pt x="116" y="362"/>
                      </a:lnTo>
                      <a:lnTo>
                        <a:pt x="124" y="264"/>
                      </a:lnTo>
                      <a:lnTo>
                        <a:pt x="136" y="168"/>
                      </a:lnTo>
                      <a:lnTo>
                        <a:pt x="144" y="124"/>
                      </a:lnTo>
                      <a:lnTo>
                        <a:pt x="152" y="84"/>
                      </a:lnTo>
                      <a:lnTo>
                        <a:pt x="162" y="50"/>
                      </a:lnTo>
                      <a:lnTo>
                        <a:pt x="166" y="36"/>
                      </a:lnTo>
                      <a:lnTo>
                        <a:pt x="172" y="24"/>
                      </a:lnTo>
                      <a:lnTo>
                        <a:pt x="178" y="14"/>
                      </a:lnTo>
                      <a:lnTo>
                        <a:pt x="186" y="6"/>
                      </a:lnTo>
                      <a:lnTo>
                        <a:pt x="192" y="2"/>
                      </a:lnTo>
                      <a:lnTo>
                        <a:pt x="200" y="0"/>
                      </a:lnTo>
                      <a:lnTo>
                        <a:pt x="20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3F3F3F"/>
                    </a:gs>
                    <a:gs pos="41000">
                      <a:srgbClr val="FFFFFF"/>
                    </a:gs>
                    <a:gs pos="0">
                      <a:srgbClr val="545454"/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</p:grpSp>
          <p:grpSp>
            <p:nvGrpSpPr>
              <p:cNvPr id="36" name="Group 193">
                <a:extLst>
                  <a:ext uri="{FF2B5EF4-FFF2-40B4-BE49-F238E27FC236}">
                    <a16:creationId xmlns:a16="http://schemas.microsoft.com/office/drawing/2014/main" id="{24B0B20F-2B11-4268-B323-C4DDB2F08E32}"/>
                  </a:ext>
                </a:extLst>
              </p:cNvPr>
              <p:cNvGrpSpPr/>
              <p:nvPr/>
            </p:nvGrpSpPr>
            <p:grpSpPr>
              <a:xfrm rot="5400000">
                <a:off x="4290670" y="-2799655"/>
                <a:ext cx="912269" cy="1783992"/>
                <a:chOff x="7754938" y="2940050"/>
                <a:chExt cx="428625" cy="838200"/>
              </a:xfrm>
            </p:grpSpPr>
            <p:sp>
              <p:nvSpPr>
                <p:cNvPr id="53" name="Freeform 14">
                  <a:extLst>
                    <a:ext uri="{FF2B5EF4-FFF2-40B4-BE49-F238E27FC236}">
                      <a16:creationId xmlns:a16="http://schemas.microsoft.com/office/drawing/2014/main" id="{E2C1BFC4-C5C4-4027-862D-A9C47E02B1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4938" y="3194050"/>
                  <a:ext cx="120650" cy="584200"/>
                </a:xfrm>
                <a:custGeom>
                  <a:avLst/>
                  <a:gdLst/>
                  <a:ahLst/>
                  <a:cxnLst>
                    <a:cxn ang="0">
                      <a:pos x="52" y="324"/>
                    </a:cxn>
                    <a:cxn ang="0">
                      <a:pos x="76" y="0"/>
                    </a:cxn>
                    <a:cxn ang="0">
                      <a:pos x="76" y="0"/>
                    </a:cxn>
                    <a:cxn ang="0">
                      <a:pos x="60" y="82"/>
                    </a:cxn>
                    <a:cxn ang="0">
                      <a:pos x="42" y="176"/>
                    </a:cxn>
                    <a:cxn ang="0">
                      <a:pos x="30" y="216"/>
                    </a:cxn>
                    <a:cxn ang="0">
                      <a:pos x="20" y="250"/>
                    </a:cxn>
                    <a:cxn ang="0">
                      <a:pos x="16" y="262"/>
                    </a:cxn>
                    <a:cxn ang="0">
                      <a:pos x="12" y="270"/>
                    </a:cxn>
                    <a:cxn ang="0">
                      <a:pos x="6" y="276"/>
                    </a:cxn>
                    <a:cxn ang="0">
                      <a:pos x="2" y="276"/>
                    </a:cxn>
                    <a:cxn ang="0">
                      <a:pos x="2" y="276"/>
                    </a:cxn>
                    <a:cxn ang="0">
                      <a:pos x="0" y="276"/>
                    </a:cxn>
                    <a:cxn ang="0">
                      <a:pos x="0" y="276"/>
                    </a:cxn>
                    <a:cxn ang="0">
                      <a:pos x="0" y="276"/>
                    </a:cxn>
                    <a:cxn ang="0">
                      <a:pos x="0" y="296"/>
                    </a:cxn>
                    <a:cxn ang="0">
                      <a:pos x="2" y="314"/>
                    </a:cxn>
                    <a:cxn ang="0">
                      <a:pos x="6" y="328"/>
                    </a:cxn>
                    <a:cxn ang="0">
                      <a:pos x="12" y="342"/>
                    </a:cxn>
                    <a:cxn ang="0">
                      <a:pos x="16" y="354"/>
                    </a:cxn>
                    <a:cxn ang="0">
                      <a:pos x="22" y="362"/>
                    </a:cxn>
                    <a:cxn ang="0">
                      <a:pos x="28" y="368"/>
                    </a:cxn>
                    <a:cxn ang="0">
                      <a:pos x="32" y="368"/>
                    </a:cxn>
                    <a:cxn ang="0">
                      <a:pos x="52" y="324"/>
                    </a:cxn>
                  </a:cxnLst>
                  <a:rect l="0" t="0" r="r" b="b"/>
                  <a:pathLst>
                    <a:path w="76" h="368">
                      <a:moveTo>
                        <a:pt x="52" y="324"/>
                      </a:moveTo>
                      <a:lnTo>
                        <a:pt x="76" y="0"/>
                      </a:lnTo>
                      <a:lnTo>
                        <a:pt x="76" y="0"/>
                      </a:lnTo>
                      <a:lnTo>
                        <a:pt x="60" y="82"/>
                      </a:lnTo>
                      <a:lnTo>
                        <a:pt x="42" y="176"/>
                      </a:lnTo>
                      <a:lnTo>
                        <a:pt x="30" y="216"/>
                      </a:lnTo>
                      <a:lnTo>
                        <a:pt x="20" y="250"/>
                      </a:lnTo>
                      <a:lnTo>
                        <a:pt x="16" y="262"/>
                      </a:lnTo>
                      <a:lnTo>
                        <a:pt x="12" y="270"/>
                      </a:lnTo>
                      <a:lnTo>
                        <a:pt x="6" y="276"/>
                      </a:lnTo>
                      <a:lnTo>
                        <a:pt x="2" y="276"/>
                      </a:lnTo>
                      <a:lnTo>
                        <a:pt x="2" y="276"/>
                      </a:lnTo>
                      <a:lnTo>
                        <a:pt x="0" y="276"/>
                      </a:lnTo>
                      <a:lnTo>
                        <a:pt x="0" y="276"/>
                      </a:lnTo>
                      <a:lnTo>
                        <a:pt x="0" y="276"/>
                      </a:lnTo>
                      <a:lnTo>
                        <a:pt x="0" y="296"/>
                      </a:lnTo>
                      <a:lnTo>
                        <a:pt x="2" y="314"/>
                      </a:lnTo>
                      <a:lnTo>
                        <a:pt x="6" y="328"/>
                      </a:lnTo>
                      <a:lnTo>
                        <a:pt x="12" y="342"/>
                      </a:lnTo>
                      <a:lnTo>
                        <a:pt x="16" y="354"/>
                      </a:lnTo>
                      <a:lnTo>
                        <a:pt x="22" y="362"/>
                      </a:lnTo>
                      <a:lnTo>
                        <a:pt x="28" y="368"/>
                      </a:lnTo>
                      <a:lnTo>
                        <a:pt x="32" y="368"/>
                      </a:lnTo>
                      <a:lnTo>
                        <a:pt x="52" y="324"/>
                      </a:lnTo>
                      <a:close/>
                    </a:path>
                  </a:pathLst>
                </a:custGeom>
                <a:gradFill flip="none" rotWithShape="1">
                  <a:gsLst>
                    <a:gs pos="38000">
                      <a:srgbClr val="BFBFBF"/>
                    </a:gs>
                    <a:gs pos="100000">
                      <a:srgbClr val="929292"/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54" name="Freeform 15">
                  <a:extLst>
                    <a:ext uri="{FF2B5EF4-FFF2-40B4-BE49-F238E27FC236}">
                      <a16:creationId xmlns:a16="http://schemas.microsoft.com/office/drawing/2014/main" id="{BAB9C94A-E146-4912-9D9D-2E3C877FF8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5913" y="2940050"/>
                  <a:ext cx="247650" cy="838200"/>
                </a:xfrm>
                <a:custGeom>
                  <a:avLst/>
                  <a:gdLst/>
                  <a:ahLst/>
                  <a:cxnLst>
                    <a:cxn ang="0">
                      <a:pos x="138" y="76"/>
                    </a:cxn>
                    <a:cxn ang="0">
                      <a:pos x="138" y="76"/>
                    </a:cxn>
                    <a:cxn ang="0">
                      <a:pos x="148" y="76"/>
                    </a:cxn>
                    <a:cxn ang="0">
                      <a:pos x="154" y="76"/>
                    </a:cxn>
                    <a:cxn ang="0">
                      <a:pos x="156" y="76"/>
                    </a:cxn>
                    <a:cxn ang="0">
                      <a:pos x="156" y="76"/>
                    </a:cxn>
                    <a:cxn ang="0">
                      <a:pos x="154" y="62"/>
                    </a:cxn>
                    <a:cxn ang="0">
                      <a:pos x="150" y="48"/>
                    </a:cxn>
                    <a:cxn ang="0">
                      <a:pos x="144" y="36"/>
                    </a:cxn>
                    <a:cxn ang="0">
                      <a:pos x="138" y="24"/>
                    </a:cxn>
                    <a:cxn ang="0">
                      <a:pos x="132" y="16"/>
                    </a:cxn>
                    <a:cxn ang="0">
                      <a:pos x="126" y="8"/>
                    </a:cxn>
                    <a:cxn ang="0">
                      <a:pos x="120" y="2"/>
                    </a:cxn>
                    <a:cxn ang="0">
                      <a:pos x="114" y="0"/>
                    </a:cxn>
                    <a:cxn ang="0">
                      <a:pos x="114" y="0"/>
                    </a:cxn>
                    <a:cxn ang="0">
                      <a:pos x="106" y="2"/>
                    </a:cxn>
                    <a:cxn ang="0">
                      <a:pos x="100" y="6"/>
                    </a:cxn>
                    <a:cxn ang="0">
                      <a:pos x="92" y="14"/>
                    </a:cxn>
                    <a:cxn ang="0">
                      <a:pos x="86" y="24"/>
                    </a:cxn>
                    <a:cxn ang="0">
                      <a:pos x="80" y="36"/>
                    </a:cxn>
                    <a:cxn ang="0">
                      <a:pos x="74" y="50"/>
                    </a:cxn>
                    <a:cxn ang="0">
                      <a:pos x="64" y="84"/>
                    </a:cxn>
                    <a:cxn ang="0">
                      <a:pos x="54" y="124"/>
                    </a:cxn>
                    <a:cxn ang="0">
                      <a:pos x="46" y="168"/>
                    </a:cxn>
                    <a:cxn ang="0">
                      <a:pos x="40" y="216"/>
                    </a:cxn>
                    <a:cxn ang="0">
                      <a:pos x="34" y="264"/>
                    </a:cxn>
                    <a:cxn ang="0">
                      <a:pos x="24" y="362"/>
                    </a:cxn>
                    <a:cxn ang="0">
                      <a:pos x="16" y="446"/>
                    </a:cxn>
                    <a:cxn ang="0">
                      <a:pos x="8" y="506"/>
                    </a:cxn>
                    <a:cxn ang="0">
                      <a:pos x="6" y="522"/>
                    </a:cxn>
                    <a:cxn ang="0">
                      <a:pos x="4" y="528"/>
                    </a:cxn>
                    <a:cxn ang="0">
                      <a:pos x="0" y="528"/>
                    </a:cxn>
                    <a:cxn ang="0">
                      <a:pos x="0" y="528"/>
                    </a:cxn>
                    <a:cxn ang="0">
                      <a:pos x="10" y="498"/>
                    </a:cxn>
                    <a:cxn ang="0">
                      <a:pos x="18" y="466"/>
                    </a:cxn>
                    <a:cxn ang="0">
                      <a:pos x="34" y="394"/>
                    </a:cxn>
                    <a:cxn ang="0">
                      <a:pos x="62" y="244"/>
                    </a:cxn>
                    <a:cxn ang="0">
                      <a:pos x="76" y="178"/>
                    </a:cxn>
                    <a:cxn ang="0">
                      <a:pos x="86" y="150"/>
                    </a:cxn>
                    <a:cxn ang="0">
                      <a:pos x="94" y="124"/>
                    </a:cxn>
                    <a:cxn ang="0">
                      <a:pos x="104" y="104"/>
                    </a:cxn>
                    <a:cxn ang="0">
                      <a:pos x="114" y="88"/>
                    </a:cxn>
                    <a:cxn ang="0">
                      <a:pos x="120" y="84"/>
                    </a:cxn>
                    <a:cxn ang="0">
                      <a:pos x="126" y="78"/>
                    </a:cxn>
                    <a:cxn ang="0">
                      <a:pos x="132" y="76"/>
                    </a:cxn>
                    <a:cxn ang="0">
                      <a:pos x="138" y="76"/>
                    </a:cxn>
                    <a:cxn ang="0">
                      <a:pos x="138" y="76"/>
                    </a:cxn>
                  </a:cxnLst>
                  <a:rect l="0" t="0" r="r" b="b"/>
                  <a:pathLst>
                    <a:path w="156" h="528">
                      <a:moveTo>
                        <a:pt x="138" y="76"/>
                      </a:moveTo>
                      <a:lnTo>
                        <a:pt x="138" y="76"/>
                      </a:lnTo>
                      <a:lnTo>
                        <a:pt x="148" y="76"/>
                      </a:lnTo>
                      <a:lnTo>
                        <a:pt x="154" y="76"/>
                      </a:lnTo>
                      <a:lnTo>
                        <a:pt x="156" y="76"/>
                      </a:lnTo>
                      <a:lnTo>
                        <a:pt x="156" y="76"/>
                      </a:lnTo>
                      <a:lnTo>
                        <a:pt x="154" y="62"/>
                      </a:lnTo>
                      <a:lnTo>
                        <a:pt x="150" y="48"/>
                      </a:lnTo>
                      <a:lnTo>
                        <a:pt x="144" y="36"/>
                      </a:lnTo>
                      <a:lnTo>
                        <a:pt x="138" y="24"/>
                      </a:lnTo>
                      <a:lnTo>
                        <a:pt x="132" y="16"/>
                      </a:lnTo>
                      <a:lnTo>
                        <a:pt x="126" y="8"/>
                      </a:lnTo>
                      <a:lnTo>
                        <a:pt x="120" y="2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06" y="2"/>
                      </a:lnTo>
                      <a:lnTo>
                        <a:pt x="100" y="6"/>
                      </a:lnTo>
                      <a:lnTo>
                        <a:pt x="92" y="14"/>
                      </a:lnTo>
                      <a:lnTo>
                        <a:pt x="86" y="24"/>
                      </a:lnTo>
                      <a:lnTo>
                        <a:pt x="80" y="36"/>
                      </a:lnTo>
                      <a:lnTo>
                        <a:pt x="74" y="50"/>
                      </a:lnTo>
                      <a:lnTo>
                        <a:pt x="64" y="84"/>
                      </a:lnTo>
                      <a:lnTo>
                        <a:pt x="54" y="124"/>
                      </a:lnTo>
                      <a:lnTo>
                        <a:pt x="46" y="168"/>
                      </a:lnTo>
                      <a:lnTo>
                        <a:pt x="40" y="216"/>
                      </a:lnTo>
                      <a:lnTo>
                        <a:pt x="34" y="264"/>
                      </a:lnTo>
                      <a:lnTo>
                        <a:pt x="24" y="362"/>
                      </a:lnTo>
                      <a:lnTo>
                        <a:pt x="16" y="446"/>
                      </a:lnTo>
                      <a:lnTo>
                        <a:pt x="8" y="506"/>
                      </a:lnTo>
                      <a:lnTo>
                        <a:pt x="6" y="522"/>
                      </a:lnTo>
                      <a:lnTo>
                        <a:pt x="4" y="528"/>
                      </a:lnTo>
                      <a:lnTo>
                        <a:pt x="0" y="528"/>
                      </a:lnTo>
                      <a:lnTo>
                        <a:pt x="0" y="528"/>
                      </a:lnTo>
                      <a:lnTo>
                        <a:pt x="10" y="498"/>
                      </a:lnTo>
                      <a:lnTo>
                        <a:pt x="18" y="466"/>
                      </a:lnTo>
                      <a:lnTo>
                        <a:pt x="34" y="394"/>
                      </a:lnTo>
                      <a:lnTo>
                        <a:pt x="62" y="244"/>
                      </a:lnTo>
                      <a:lnTo>
                        <a:pt x="76" y="178"/>
                      </a:lnTo>
                      <a:lnTo>
                        <a:pt x="86" y="150"/>
                      </a:lnTo>
                      <a:lnTo>
                        <a:pt x="94" y="124"/>
                      </a:lnTo>
                      <a:lnTo>
                        <a:pt x="104" y="104"/>
                      </a:lnTo>
                      <a:lnTo>
                        <a:pt x="114" y="88"/>
                      </a:lnTo>
                      <a:lnTo>
                        <a:pt x="120" y="84"/>
                      </a:lnTo>
                      <a:lnTo>
                        <a:pt x="126" y="78"/>
                      </a:lnTo>
                      <a:lnTo>
                        <a:pt x="132" y="76"/>
                      </a:lnTo>
                      <a:lnTo>
                        <a:pt x="138" y="76"/>
                      </a:lnTo>
                      <a:lnTo>
                        <a:pt x="138" y="7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939393"/>
                    </a:gs>
                    <a:gs pos="100000">
                      <a:srgbClr val="292929"/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55" name="Freeform 16">
                  <a:extLst>
                    <a:ext uri="{FF2B5EF4-FFF2-40B4-BE49-F238E27FC236}">
                      <a16:creationId xmlns:a16="http://schemas.microsoft.com/office/drawing/2014/main" id="{1A3DE0C7-27E4-4C7B-8043-8072C8D08E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9388" y="2940050"/>
                  <a:ext cx="317500" cy="838200"/>
                </a:xfrm>
                <a:custGeom>
                  <a:avLst/>
                  <a:gdLst/>
                  <a:ahLst/>
                  <a:cxnLst>
                    <a:cxn ang="0">
                      <a:pos x="200" y="0"/>
                    </a:cxn>
                    <a:cxn ang="0">
                      <a:pos x="200" y="0"/>
                    </a:cxn>
                    <a:cxn ang="0">
                      <a:pos x="116" y="0"/>
                    </a:cxn>
                    <a:cxn ang="0">
                      <a:pos x="116" y="0"/>
                    </a:cxn>
                    <a:cxn ang="0">
                      <a:pos x="106" y="2"/>
                    </a:cxn>
                    <a:cxn ang="0">
                      <a:pos x="98" y="6"/>
                    </a:cxn>
                    <a:cxn ang="0">
                      <a:pos x="92" y="14"/>
                    </a:cxn>
                    <a:cxn ang="0">
                      <a:pos x="84" y="24"/>
                    </a:cxn>
                    <a:cxn ang="0">
                      <a:pos x="78" y="36"/>
                    </a:cxn>
                    <a:cxn ang="0">
                      <a:pos x="72" y="50"/>
                    </a:cxn>
                    <a:cxn ang="0">
                      <a:pos x="62" y="84"/>
                    </a:cxn>
                    <a:cxn ang="0">
                      <a:pos x="54" y="124"/>
                    </a:cxn>
                    <a:cxn ang="0">
                      <a:pos x="46" y="168"/>
                    </a:cxn>
                    <a:cxn ang="0">
                      <a:pos x="40" y="216"/>
                    </a:cxn>
                    <a:cxn ang="0">
                      <a:pos x="34" y="264"/>
                    </a:cxn>
                    <a:cxn ang="0">
                      <a:pos x="18" y="446"/>
                    </a:cxn>
                    <a:cxn ang="0">
                      <a:pos x="14" y="480"/>
                    </a:cxn>
                    <a:cxn ang="0">
                      <a:pos x="10" y="506"/>
                    </a:cxn>
                    <a:cxn ang="0">
                      <a:pos x="6" y="522"/>
                    </a:cxn>
                    <a:cxn ang="0">
                      <a:pos x="2" y="528"/>
                    </a:cxn>
                    <a:cxn ang="0">
                      <a:pos x="0" y="528"/>
                    </a:cxn>
                    <a:cxn ang="0">
                      <a:pos x="0" y="528"/>
                    </a:cxn>
                    <a:cxn ang="0">
                      <a:pos x="86" y="528"/>
                    </a:cxn>
                    <a:cxn ang="0">
                      <a:pos x="86" y="528"/>
                    </a:cxn>
                    <a:cxn ang="0">
                      <a:pos x="90" y="528"/>
                    </a:cxn>
                    <a:cxn ang="0">
                      <a:pos x="92" y="522"/>
                    </a:cxn>
                    <a:cxn ang="0">
                      <a:pos x="98" y="506"/>
                    </a:cxn>
                    <a:cxn ang="0">
                      <a:pos x="102" y="480"/>
                    </a:cxn>
                    <a:cxn ang="0">
                      <a:pos x="108" y="446"/>
                    </a:cxn>
                    <a:cxn ang="0">
                      <a:pos x="116" y="362"/>
                    </a:cxn>
                    <a:cxn ang="0">
                      <a:pos x="124" y="264"/>
                    </a:cxn>
                    <a:cxn ang="0">
                      <a:pos x="136" y="168"/>
                    </a:cxn>
                    <a:cxn ang="0">
                      <a:pos x="144" y="124"/>
                    </a:cxn>
                    <a:cxn ang="0">
                      <a:pos x="152" y="84"/>
                    </a:cxn>
                    <a:cxn ang="0">
                      <a:pos x="162" y="50"/>
                    </a:cxn>
                    <a:cxn ang="0">
                      <a:pos x="166" y="36"/>
                    </a:cxn>
                    <a:cxn ang="0">
                      <a:pos x="172" y="24"/>
                    </a:cxn>
                    <a:cxn ang="0">
                      <a:pos x="178" y="14"/>
                    </a:cxn>
                    <a:cxn ang="0">
                      <a:pos x="186" y="6"/>
                    </a:cxn>
                    <a:cxn ang="0">
                      <a:pos x="192" y="2"/>
                    </a:cxn>
                    <a:cxn ang="0">
                      <a:pos x="200" y="0"/>
                    </a:cxn>
                    <a:cxn ang="0">
                      <a:pos x="200" y="0"/>
                    </a:cxn>
                  </a:cxnLst>
                  <a:rect l="0" t="0" r="r" b="b"/>
                  <a:pathLst>
                    <a:path w="200" h="528">
                      <a:moveTo>
                        <a:pt x="200" y="0"/>
                      </a:moveTo>
                      <a:lnTo>
                        <a:pt x="200" y="0"/>
                      </a:lnTo>
                      <a:lnTo>
                        <a:pt x="116" y="0"/>
                      </a:lnTo>
                      <a:lnTo>
                        <a:pt x="116" y="0"/>
                      </a:lnTo>
                      <a:lnTo>
                        <a:pt x="106" y="2"/>
                      </a:lnTo>
                      <a:lnTo>
                        <a:pt x="98" y="6"/>
                      </a:lnTo>
                      <a:lnTo>
                        <a:pt x="92" y="14"/>
                      </a:lnTo>
                      <a:lnTo>
                        <a:pt x="84" y="24"/>
                      </a:lnTo>
                      <a:lnTo>
                        <a:pt x="78" y="36"/>
                      </a:lnTo>
                      <a:lnTo>
                        <a:pt x="72" y="50"/>
                      </a:lnTo>
                      <a:lnTo>
                        <a:pt x="62" y="84"/>
                      </a:lnTo>
                      <a:lnTo>
                        <a:pt x="54" y="124"/>
                      </a:lnTo>
                      <a:lnTo>
                        <a:pt x="46" y="168"/>
                      </a:lnTo>
                      <a:lnTo>
                        <a:pt x="40" y="216"/>
                      </a:lnTo>
                      <a:lnTo>
                        <a:pt x="34" y="264"/>
                      </a:lnTo>
                      <a:lnTo>
                        <a:pt x="18" y="446"/>
                      </a:lnTo>
                      <a:lnTo>
                        <a:pt x="14" y="480"/>
                      </a:lnTo>
                      <a:lnTo>
                        <a:pt x="10" y="506"/>
                      </a:lnTo>
                      <a:lnTo>
                        <a:pt x="6" y="522"/>
                      </a:lnTo>
                      <a:lnTo>
                        <a:pt x="2" y="528"/>
                      </a:lnTo>
                      <a:lnTo>
                        <a:pt x="0" y="528"/>
                      </a:lnTo>
                      <a:lnTo>
                        <a:pt x="0" y="528"/>
                      </a:lnTo>
                      <a:lnTo>
                        <a:pt x="86" y="528"/>
                      </a:lnTo>
                      <a:lnTo>
                        <a:pt x="86" y="528"/>
                      </a:lnTo>
                      <a:lnTo>
                        <a:pt x="90" y="528"/>
                      </a:lnTo>
                      <a:lnTo>
                        <a:pt x="92" y="522"/>
                      </a:lnTo>
                      <a:lnTo>
                        <a:pt x="98" y="506"/>
                      </a:lnTo>
                      <a:lnTo>
                        <a:pt x="102" y="480"/>
                      </a:lnTo>
                      <a:lnTo>
                        <a:pt x="108" y="446"/>
                      </a:lnTo>
                      <a:lnTo>
                        <a:pt x="116" y="362"/>
                      </a:lnTo>
                      <a:lnTo>
                        <a:pt x="124" y="264"/>
                      </a:lnTo>
                      <a:lnTo>
                        <a:pt x="136" y="168"/>
                      </a:lnTo>
                      <a:lnTo>
                        <a:pt x="144" y="124"/>
                      </a:lnTo>
                      <a:lnTo>
                        <a:pt x="152" y="84"/>
                      </a:lnTo>
                      <a:lnTo>
                        <a:pt x="162" y="50"/>
                      </a:lnTo>
                      <a:lnTo>
                        <a:pt x="166" y="36"/>
                      </a:lnTo>
                      <a:lnTo>
                        <a:pt x="172" y="24"/>
                      </a:lnTo>
                      <a:lnTo>
                        <a:pt x="178" y="14"/>
                      </a:lnTo>
                      <a:lnTo>
                        <a:pt x="186" y="6"/>
                      </a:lnTo>
                      <a:lnTo>
                        <a:pt x="192" y="2"/>
                      </a:lnTo>
                      <a:lnTo>
                        <a:pt x="200" y="0"/>
                      </a:lnTo>
                      <a:lnTo>
                        <a:pt x="20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3F3F3F"/>
                    </a:gs>
                    <a:gs pos="41000">
                      <a:srgbClr val="FFFFFF"/>
                    </a:gs>
                    <a:gs pos="0">
                      <a:srgbClr val="545454"/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</p:grpSp>
          <p:grpSp>
            <p:nvGrpSpPr>
              <p:cNvPr id="37" name="Group 197">
                <a:extLst>
                  <a:ext uri="{FF2B5EF4-FFF2-40B4-BE49-F238E27FC236}">
                    <a16:creationId xmlns:a16="http://schemas.microsoft.com/office/drawing/2014/main" id="{DAFA91C8-BF50-4CD0-8B6B-B85799E8AE92}"/>
                  </a:ext>
                </a:extLst>
              </p:cNvPr>
              <p:cNvGrpSpPr/>
              <p:nvPr/>
            </p:nvGrpSpPr>
            <p:grpSpPr>
              <a:xfrm rot="5400000">
                <a:off x="4290670" y="-3704248"/>
                <a:ext cx="912269" cy="1783992"/>
                <a:chOff x="7754938" y="2940050"/>
                <a:chExt cx="428625" cy="838200"/>
              </a:xfrm>
            </p:grpSpPr>
            <p:sp>
              <p:nvSpPr>
                <p:cNvPr id="50" name="Freeform 14">
                  <a:extLst>
                    <a:ext uri="{FF2B5EF4-FFF2-40B4-BE49-F238E27FC236}">
                      <a16:creationId xmlns:a16="http://schemas.microsoft.com/office/drawing/2014/main" id="{8CF26FA0-1410-4B26-8877-7E367CED87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4938" y="3194050"/>
                  <a:ext cx="120650" cy="584200"/>
                </a:xfrm>
                <a:custGeom>
                  <a:avLst/>
                  <a:gdLst/>
                  <a:ahLst/>
                  <a:cxnLst>
                    <a:cxn ang="0">
                      <a:pos x="52" y="324"/>
                    </a:cxn>
                    <a:cxn ang="0">
                      <a:pos x="76" y="0"/>
                    </a:cxn>
                    <a:cxn ang="0">
                      <a:pos x="76" y="0"/>
                    </a:cxn>
                    <a:cxn ang="0">
                      <a:pos x="60" y="82"/>
                    </a:cxn>
                    <a:cxn ang="0">
                      <a:pos x="42" y="176"/>
                    </a:cxn>
                    <a:cxn ang="0">
                      <a:pos x="30" y="216"/>
                    </a:cxn>
                    <a:cxn ang="0">
                      <a:pos x="20" y="250"/>
                    </a:cxn>
                    <a:cxn ang="0">
                      <a:pos x="16" y="262"/>
                    </a:cxn>
                    <a:cxn ang="0">
                      <a:pos x="12" y="270"/>
                    </a:cxn>
                    <a:cxn ang="0">
                      <a:pos x="6" y="276"/>
                    </a:cxn>
                    <a:cxn ang="0">
                      <a:pos x="2" y="276"/>
                    </a:cxn>
                    <a:cxn ang="0">
                      <a:pos x="2" y="276"/>
                    </a:cxn>
                    <a:cxn ang="0">
                      <a:pos x="0" y="276"/>
                    </a:cxn>
                    <a:cxn ang="0">
                      <a:pos x="0" y="276"/>
                    </a:cxn>
                    <a:cxn ang="0">
                      <a:pos x="0" y="276"/>
                    </a:cxn>
                    <a:cxn ang="0">
                      <a:pos x="0" y="296"/>
                    </a:cxn>
                    <a:cxn ang="0">
                      <a:pos x="2" y="314"/>
                    </a:cxn>
                    <a:cxn ang="0">
                      <a:pos x="6" y="328"/>
                    </a:cxn>
                    <a:cxn ang="0">
                      <a:pos x="12" y="342"/>
                    </a:cxn>
                    <a:cxn ang="0">
                      <a:pos x="16" y="354"/>
                    </a:cxn>
                    <a:cxn ang="0">
                      <a:pos x="22" y="362"/>
                    </a:cxn>
                    <a:cxn ang="0">
                      <a:pos x="28" y="368"/>
                    </a:cxn>
                    <a:cxn ang="0">
                      <a:pos x="32" y="368"/>
                    </a:cxn>
                    <a:cxn ang="0">
                      <a:pos x="52" y="324"/>
                    </a:cxn>
                  </a:cxnLst>
                  <a:rect l="0" t="0" r="r" b="b"/>
                  <a:pathLst>
                    <a:path w="76" h="368">
                      <a:moveTo>
                        <a:pt x="52" y="324"/>
                      </a:moveTo>
                      <a:lnTo>
                        <a:pt x="76" y="0"/>
                      </a:lnTo>
                      <a:lnTo>
                        <a:pt x="76" y="0"/>
                      </a:lnTo>
                      <a:lnTo>
                        <a:pt x="60" y="82"/>
                      </a:lnTo>
                      <a:lnTo>
                        <a:pt x="42" y="176"/>
                      </a:lnTo>
                      <a:lnTo>
                        <a:pt x="30" y="216"/>
                      </a:lnTo>
                      <a:lnTo>
                        <a:pt x="20" y="250"/>
                      </a:lnTo>
                      <a:lnTo>
                        <a:pt x="16" y="262"/>
                      </a:lnTo>
                      <a:lnTo>
                        <a:pt x="12" y="270"/>
                      </a:lnTo>
                      <a:lnTo>
                        <a:pt x="6" y="276"/>
                      </a:lnTo>
                      <a:lnTo>
                        <a:pt x="2" y="276"/>
                      </a:lnTo>
                      <a:lnTo>
                        <a:pt x="2" y="276"/>
                      </a:lnTo>
                      <a:lnTo>
                        <a:pt x="0" y="276"/>
                      </a:lnTo>
                      <a:lnTo>
                        <a:pt x="0" y="276"/>
                      </a:lnTo>
                      <a:lnTo>
                        <a:pt x="0" y="276"/>
                      </a:lnTo>
                      <a:lnTo>
                        <a:pt x="0" y="296"/>
                      </a:lnTo>
                      <a:lnTo>
                        <a:pt x="2" y="314"/>
                      </a:lnTo>
                      <a:lnTo>
                        <a:pt x="6" y="328"/>
                      </a:lnTo>
                      <a:lnTo>
                        <a:pt x="12" y="342"/>
                      </a:lnTo>
                      <a:lnTo>
                        <a:pt x="16" y="354"/>
                      </a:lnTo>
                      <a:lnTo>
                        <a:pt x="22" y="362"/>
                      </a:lnTo>
                      <a:lnTo>
                        <a:pt x="28" y="368"/>
                      </a:lnTo>
                      <a:lnTo>
                        <a:pt x="32" y="368"/>
                      </a:lnTo>
                      <a:lnTo>
                        <a:pt x="52" y="324"/>
                      </a:lnTo>
                      <a:close/>
                    </a:path>
                  </a:pathLst>
                </a:custGeom>
                <a:gradFill flip="none" rotWithShape="1">
                  <a:gsLst>
                    <a:gs pos="38000">
                      <a:srgbClr val="BFBFBF"/>
                    </a:gs>
                    <a:gs pos="100000">
                      <a:srgbClr val="929292"/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51" name="Freeform 15">
                  <a:extLst>
                    <a:ext uri="{FF2B5EF4-FFF2-40B4-BE49-F238E27FC236}">
                      <a16:creationId xmlns:a16="http://schemas.microsoft.com/office/drawing/2014/main" id="{D6E10CED-5717-4F1C-8E12-3BFDCC352E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5913" y="2940050"/>
                  <a:ext cx="247650" cy="838200"/>
                </a:xfrm>
                <a:custGeom>
                  <a:avLst/>
                  <a:gdLst/>
                  <a:ahLst/>
                  <a:cxnLst>
                    <a:cxn ang="0">
                      <a:pos x="138" y="76"/>
                    </a:cxn>
                    <a:cxn ang="0">
                      <a:pos x="138" y="76"/>
                    </a:cxn>
                    <a:cxn ang="0">
                      <a:pos x="148" y="76"/>
                    </a:cxn>
                    <a:cxn ang="0">
                      <a:pos x="154" y="76"/>
                    </a:cxn>
                    <a:cxn ang="0">
                      <a:pos x="156" y="76"/>
                    </a:cxn>
                    <a:cxn ang="0">
                      <a:pos x="156" y="76"/>
                    </a:cxn>
                    <a:cxn ang="0">
                      <a:pos x="154" y="62"/>
                    </a:cxn>
                    <a:cxn ang="0">
                      <a:pos x="150" y="48"/>
                    </a:cxn>
                    <a:cxn ang="0">
                      <a:pos x="144" y="36"/>
                    </a:cxn>
                    <a:cxn ang="0">
                      <a:pos x="138" y="24"/>
                    </a:cxn>
                    <a:cxn ang="0">
                      <a:pos x="132" y="16"/>
                    </a:cxn>
                    <a:cxn ang="0">
                      <a:pos x="126" y="8"/>
                    </a:cxn>
                    <a:cxn ang="0">
                      <a:pos x="120" y="2"/>
                    </a:cxn>
                    <a:cxn ang="0">
                      <a:pos x="114" y="0"/>
                    </a:cxn>
                    <a:cxn ang="0">
                      <a:pos x="114" y="0"/>
                    </a:cxn>
                    <a:cxn ang="0">
                      <a:pos x="106" y="2"/>
                    </a:cxn>
                    <a:cxn ang="0">
                      <a:pos x="100" y="6"/>
                    </a:cxn>
                    <a:cxn ang="0">
                      <a:pos x="92" y="14"/>
                    </a:cxn>
                    <a:cxn ang="0">
                      <a:pos x="86" y="24"/>
                    </a:cxn>
                    <a:cxn ang="0">
                      <a:pos x="80" y="36"/>
                    </a:cxn>
                    <a:cxn ang="0">
                      <a:pos x="74" y="50"/>
                    </a:cxn>
                    <a:cxn ang="0">
                      <a:pos x="64" y="84"/>
                    </a:cxn>
                    <a:cxn ang="0">
                      <a:pos x="54" y="124"/>
                    </a:cxn>
                    <a:cxn ang="0">
                      <a:pos x="46" y="168"/>
                    </a:cxn>
                    <a:cxn ang="0">
                      <a:pos x="40" y="216"/>
                    </a:cxn>
                    <a:cxn ang="0">
                      <a:pos x="34" y="264"/>
                    </a:cxn>
                    <a:cxn ang="0">
                      <a:pos x="24" y="362"/>
                    </a:cxn>
                    <a:cxn ang="0">
                      <a:pos x="16" y="446"/>
                    </a:cxn>
                    <a:cxn ang="0">
                      <a:pos x="8" y="506"/>
                    </a:cxn>
                    <a:cxn ang="0">
                      <a:pos x="6" y="522"/>
                    </a:cxn>
                    <a:cxn ang="0">
                      <a:pos x="4" y="528"/>
                    </a:cxn>
                    <a:cxn ang="0">
                      <a:pos x="0" y="528"/>
                    </a:cxn>
                    <a:cxn ang="0">
                      <a:pos x="0" y="528"/>
                    </a:cxn>
                    <a:cxn ang="0">
                      <a:pos x="10" y="498"/>
                    </a:cxn>
                    <a:cxn ang="0">
                      <a:pos x="18" y="466"/>
                    </a:cxn>
                    <a:cxn ang="0">
                      <a:pos x="34" y="394"/>
                    </a:cxn>
                    <a:cxn ang="0">
                      <a:pos x="62" y="244"/>
                    </a:cxn>
                    <a:cxn ang="0">
                      <a:pos x="76" y="178"/>
                    </a:cxn>
                    <a:cxn ang="0">
                      <a:pos x="86" y="150"/>
                    </a:cxn>
                    <a:cxn ang="0">
                      <a:pos x="94" y="124"/>
                    </a:cxn>
                    <a:cxn ang="0">
                      <a:pos x="104" y="104"/>
                    </a:cxn>
                    <a:cxn ang="0">
                      <a:pos x="114" y="88"/>
                    </a:cxn>
                    <a:cxn ang="0">
                      <a:pos x="120" y="84"/>
                    </a:cxn>
                    <a:cxn ang="0">
                      <a:pos x="126" y="78"/>
                    </a:cxn>
                    <a:cxn ang="0">
                      <a:pos x="132" y="76"/>
                    </a:cxn>
                    <a:cxn ang="0">
                      <a:pos x="138" y="76"/>
                    </a:cxn>
                    <a:cxn ang="0">
                      <a:pos x="138" y="76"/>
                    </a:cxn>
                  </a:cxnLst>
                  <a:rect l="0" t="0" r="r" b="b"/>
                  <a:pathLst>
                    <a:path w="156" h="528">
                      <a:moveTo>
                        <a:pt x="138" y="76"/>
                      </a:moveTo>
                      <a:lnTo>
                        <a:pt x="138" y="76"/>
                      </a:lnTo>
                      <a:lnTo>
                        <a:pt x="148" y="76"/>
                      </a:lnTo>
                      <a:lnTo>
                        <a:pt x="154" y="76"/>
                      </a:lnTo>
                      <a:lnTo>
                        <a:pt x="156" y="76"/>
                      </a:lnTo>
                      <a:lnTo>
                        <a:pt x="156" y="76"/>
                      </a:lnTo>
                      <a:lnTo>
                        <a:pt x="154" y="62"/>
                      </a:lnTo>
                      <a:lnTo>
                        <a:pt x="150" y="48"/>
                      </a:lnTo>
                      <a:lnTo>
                        <a:pt x="144" y="36"/>
                      </a:lnTo>
                      <a:lnTo>
                        <a:pt x="138" y="24"/>
                      </a:lnTo>
                      <a:lnTo>
                        <a:pt x="132" y="16"/>
                      </a:lnTo>
                      <a:lnTo>
                        <a:pt x="126" y="8"/>
                      </a:lnTo>
                      <a:lnTo>
                        <a:pt x="120" y="2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06" y="2"/>
                      </a:lnTo>
                      <a:lnTo>
                        <a:pt x="100" y="6"/>
                      </a:lnTo>
                      <a:lnTo>
                        <a:pt x="92" y="14"/>
                      </a:lnTo>
                      <a:lnTo>
                        <a:pt x="86" y="24"/>
                      </a:lnTo>
                      <a:lnTo>
                        <a:pt x="80" y="36"/>
                      </a:lnTo>
                      <a:lnTo>
                        <a:pt x="74" y="50"/>
                      </a:lnTo>
                      <a:lnTo>
                        <a:pt x="64" y="84"/>
                      </a:lnTo>
                      <a:lnTo>
                        <a:pt x="54" y="124"/>
                      </a:lnTo>
                      <a:lnTo>
                        <a:pt x="46" y="168"/>
                      </a:lnTo>
                      <a:lnTo>
                        <a:pt x="40" y="216"/>
                      </a:lnTo>
                      <a:lnTo>
                        <a:pt x="34" y="264"/>
                      </a:lnTo>
                      <a:lnTo>
                        <a:pt x="24" y="362"/>
                      </a:lnTo>
                      <a:lnTo>
                        <a:pt x="16" y="446"/>
                      </a:lnTo>
                      <a:lnTo>
                        <a:pt x="8" y="506"/>
                      </a:lnTo>
                      <a:lnTo>
                        <a:pt x="6" y="522"/>
                      </a:lnTo>
                      <a:lnTo>
                        <a:pt x="4" y="528"/>
                      </a:lnTo>
                      <a:lnTo>
                        <a:pt x="0" y="528"/>
                      </a:lnTo>
                      <a:lnTo>
                        <a:pt x="0" y="528"/>
                      </a:lnTo>
                      <a:lnTo>
                        <a:pt x="10" y="498"/>
                      </a:lnTo>
                      <a:lnTo>
                        <a:pt x="18" y="466"/>
                      </a:lnTo>
                      <a:lnTo>
                        <a:pt x="34" y="394"/>
                      </a:lnTo>
                      <a:lnTo>
                        <a:pt x="62" y="244"/>
                      </a:lnTo>
                      <a:lnTo>
                        <a:pt x="76" y="178"/>
                      </a:lnTo>
                      <a:lnTo>
                        <a:pt x="86" y="150"/>
                      </a:lnTo>
                      <a:lnTo>
                        <a:pt x="94" y="124"/>
                      </a:lnTo>
                      <a:lnTo>
                        <a:pt x="104" y="104"/>
                      </a:lnTo>
                      <a:lnTo>
                        <a:pt x="114" y="88"/>
                      </a:lnTo>
                      <a:lnTo>
                        <a:pt x="120" y="84"/>
                      </a:lnTo>
                      <a:lnTo>
                        <a:pt x="126" y="78"/>
                      </a:lnTo>
                      <a:lnTo>
                        <a:pt x="132" y="76"/>
                      </a:lnTo>
                      <a:lnTo>
                        <a:pt x="138" y="76"/>
                      </a:lnTo>
                      <a:lnTo>
                        <a:pt x="138" y="7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939393"/>
                    </a:gs>
                    <a:gs pos="100000">
                      <a:srgbClr val="292929"/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52" name="Freeform 16">
                  <a:extLst>
                    <a:ext uri="{FF2B5EF4-FFF2-40B4-BE49-F238E27FC236}">
                      <a16:creationId xmlns:a16="http://schemas.microsoft.com/office/drawing/2014/main" id="{4E2ECB09-1FFC-4CE3-A0C3-55D4FDA8E8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9388" y="2940050"/>
                  <a:ext cx="317500" cy="838200"/>
                </a:xfrm>
                <a:custGeom>
                  <a:avLst/>
                  <a:gdLst/>
                  <a:ahLst/>
                  <a:cxnLst>
                    <a:cxn ang="0">
                      <a:pos x="200" y="0"/>
                    </a:cxn>
                    <a:cxn ang="0">
                      <a:pos x="200" y="0"/>
                    </a:cxn>
                    <a:cxn ang="0">
                      <a:pos x="116" y="0"/>
                    </a:cxn>
                    <a:cxn ang="0">
                      <a:pos x="116" y="0"/>
                    </a:cxn>
                    <a:cxn ang="0">
                      <a:pos x="106" y="2"/>
                    </a:cxn>
                    <a:cxn ang="0">
                      <a:pos x="98" y="6"/>
                    </a:cxn>
                    <a:cxn ang="0">
                      <a:pos x="92" y="14"/>
                    </a:cxn>
                    <a:cxn ang="0">
                      <a:pos x="84" y="24"/>
                    </a:cxn>
                    <a:cxn ang="0">
                      <a:pos x="78" y="36"/>
                    </a:cxn>
                    <a:cxn ang="0">
                      <a:pos x="72" y="50"/>
                    </a:cxn>
                    <a:cxn ang="0">
                      <a:pos x="62" y="84"/>
                    </a:cxn>
                    <a:cxn ang="0">
                      <a:pos x="54" y="124"/>
                    </a:cxn>
                    <a:cxn ang="0">
                      <a:pos x="46" y="168"/>
                    </a:cxn>
                    <a:cxn ang="0">
                      <a:pos x="40" y="216"/>
                    </a:cxn>
                    <a:cxn ang="0">
                      <a:pos x="34" y="264"/>
                    </a:cxn>
                    <a:cxn ang="0">
                      <a:pos x="18" y="446"/>
                    </a:cxn>
                    <a:cxn ang="0">
                      <a:pos x="14" y="480"/>
                    </a:cxn>
                    <a:cxn ang="0">
                      <a:pos x="10" y="506"/>
                    </a:cxn>
                    <a:cxn ang="0">
                      <a:pos x="6" y="522"/>
                    </a:cxn>
                    <a:cxn ang="0">
                      <a:pos x="2" y="528"/>
                    </a:cxn>
                    <a:cxn ang="0">
                      <a:pos x="0" y="528"/>
                    </a:cxn>
                    <a:cxn ang="0">
                      <a:pos x="0" y="528"/>
                    </a:cxn>
                    <a:cxn ang="0">
                      <a:pos x="86" y="528"/>
                    </a:cxn>
                    <a:cxn ang="0">
                      <a:pos x="86" y="528"/>
                    </a:cxn>
                    <a:cxn ang="0">
                      <a:pos x="90" y="528"/>
                    </a:cxn>
                    <a:cxn ang="0">
                      <a:pos x="92" y="522"/>
                    </a:cxn>
                    <a:cxn ang="0">
                      <a:pos x="98" y="506"/>
                    </a:cxn>
                    <a:cxn ang="0">
                      <a:pos x="102" y="480"/>
                    </a:cxn>
                    <a:cxn ang="0">
                      <a:pos x="108" y="446"/>
                    </a:cxn>
                    <a:cxn ang="0">
                      <a:pos x="116" y="362"/>
                    </a:cxn>
                    <a:cxn ang="0">
                      <a:pos x="124" y="264"/>
                    </a:cxn>
                    <a:cxn ang="0">
                      <a:pos x="136" y="168"/>
                    </a:cxn>
                    <a:cxn ang="0">
                      <a:pos x="144" y="124"/>
                    </a:cxn>
                    <a:cxn ang="0">
                      <a:pos x="152" y="84"/>
                    </a:cxn>
                    <a:cxn ang="0">
                      <a:pos x="162" y="50"/>
                    </a:cxn>
                    <a:cxn ang="0">
                      <a:pos x="166" y="36"/>
                    </a:cxn>
                    <a:cxn ang="0">
                      <a:pos x="172" y="24"/>
                    </a:cxn>
                    <a:cxn ang="0">
                      <a:pos x="178" y="14"/>
                    </a:cxn>
                    <a:cxn ang="0">
                      <a:pos x="186" y="6"/>
                    </a:cxn>
                    <a:cxn ang="0">
                      <a:pos x="192" y="2"/>
                    </a:cxn>
                    <a:cxn ang="0">
                      <a:pos x="200" y="0"/>
                    </a:cxn>
                    <a:cxn ang="0">
                      <a:pos x="200" y="0"/>
                    </a:cxn>
                  </a:cxnLst>
                  <a:rect l="0" t="0" r="r" b="b"/>
                  <a:pathLst>
                    <a:path w="200" h="528">
                      <a:moveTo>
                        <a:pt x="200" y="0"/>
                      </a:moveTo>
                      <a:lnTo>
                        <a:pt x="200" y="0"/>
                      </a:lnTo>
                      <a:lnTo>
                        <a:pt x="116" y="0"/>
                      </a:lnTo>
                      <a:lnTo>
                        <a:pt x="116" y="0"/>
                      </a:lnTo>
                      <a:lnTo>
                        <a:pt x="106" y="2"/>
                      </a:lnTo>
                      <a:lnTo>
                        <a:pt x="98" y="6"/>
                      </a:lnTo>
                      <a:lnTo>
                        <a:pt x="92" y="14"/>
                      </a:lnTo>
                      <a:lnTo>
                        <a:pt x="84" y="24"/>
                      </a:lnTo>
                      <a:lnTo>
                        <a:pt x="78" y="36"/>
                      </a:lnTo>
                      <a:lnTo>
                        <a:pt x="72" y="50"/>
                      </a:lnTo>
                      <a:lnTo>
                        <a:pt x="62" y="84"/>
                      </a:lnTo>
                      <a:lnTo>
                        <a:pt x="54" y="124"/>
                      </a:lnTo>
                      <a:lnTo>
                        <a:pt x="46" y="168"/>
                      </a:lnTo>
                      <a:lnTo>
                        <a:pt x="40" y="216"/>
                      </a:lnTo>
                      <a:lnTo>
                        <a:pt x="34" y="264"/>
                      </a:lnTo>
                      <a:lnTo>
                        <a:pt x="18" y="446"/>
                      </a:lnTo>
                      <a:lnTo>
                        <a:pt x="14" y="480"/>
                      </a:lnTo>
                      <a:lnTo>
                        <a:pt x="10" y="506"/>
                      </a:lnTo>
                      <a:lnTo>
                        <a:pt x="6" y="522"/>
                      </a:lnTo>
                      <a:lnTo>
                        <a:pt x="2" y="528"/>
                      </a:lnTo>
                      <a:lnTo>
                        <a:pt x="0" y="528"/>
                      </a:lnTo>
                      <a:lnTo>
                        <a:pt x="0" y="528"/>
                      </a:lnTo>
                      <a:lnTo>
                        <a:pt x="86" y="528"/>
                      </a:lnTo>
                      <a:lnTo>
                        <a:pt x="86" y="528"/>
                      </a:lnTo>
                      <a:lnTo>
                        <a:pt x="90" y="528"/>
                      </a:lnTo>
                      <a:lnTo>
                        <a:pt x="92" y="522"/>
                      </a:lnTo>
                      <a:lnTo>
                        <a:pt x="98" y="506"/>
                      </a:lnTo>
                      <a:lnTo>
                        <a:pt x="102" y="480"/>
                      </a:lnTo>
                      <a:lnTo>
                        <a:pt x="108" y="446"/>
                      </a:lnTo>
                      <a:lnTo>
                        <a:pt x="116" y="362"/>
                      </a:lnTo>
                      <a:lnTo>
                        <a:pt x="124" y="264"/>
                      </a:lnTo>
                      <a:lnTo>
                        <a:pt x="136" y="168"/>
                      </a:lnTo>
                      <a:lnTo>
                        <a:pt x="144" y="124"/>
                      </a:lnTo>
                      <a:lnTo>
                        <a:pt x="152" y="84"/>
                      </a:lnTo>
                      <a:lnTo>
                        <a:pt x="162" y="50"/>
                      </a:lnTo>
                      <a:lnTo>
                        <a:pt x="166" y="36"/>
                      </a:lnTo>
                      <a:lnTo>
                        <a:pt x="172" y="24"/>
                      </a:lnTo>
                      <a:lnTo>
                        <a:pt x="178" y="14"/>
                      </a:lnTo>
                      <a:lnTo>
                        <a:pt x="186" y="6"/>
                      </a:lnTo>
                      <a:lnTo>
                        <a:pt x="192" y="2"/>
                      </a:lnTo>
                      <a:lnTo>
                        <a:pt x="200" y="0"/>
                      </a:lnTo>
                      <a:lnTo>
                        <a:pt x="20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3F3F3F"/>
                    </a:gs>
                    <a:gs pos="41000">
                      <a:srgbClr val="FFFFFF"/>
                    </a:gs>
                    <a:gs pos="0">
                      <a:srgbClr val="545454"/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</p:grpSp>
          <p:grpSp>
            <p:nvGrpSpPr>
              <p:cNvPr id="38" name="Group 201">
                <a:extLst>
                  <a:ext uri="{FF2B5EF4-FFF2-40B4-BE49-F238E27FC236}">
                    <a16:creationId xmlns:a16="http://schemas.microsoft.com/office/drawing/2014/main" id="{E403CCC8-D260-433E-964E-E1F011FFCC0D}"/>
                  </a:ext>
                </a:extLst>
              </p:cNvPr>
              <p:cNvGrpSpPr/>
              <p:nvPr/>
            </p:nvGrpSpPr>
            <p:grpSpPr>
              <a:xfrm rot="5400000">
                <a:off x="4290670" y="-4608842"/>
                <a:ext cx="912269" cy="1783992"/>
                <a:chOff x="7754938" y="2940050"/>
                <a:chExt cx="428625" cy="838200"/>
              </a:xfrm>
            </p:grpSpPr>
            <p:sp>
              <p:nvSpPr>
                <p:cNvPr id="47" name="Freeform 14">
                  <a:extLst>
                    <a:ext uri="{FF2B5EF4-FFF2-40B4-BE49-F238E27FC236}">
                      <a16:creationId xmlns:a16="http://schemas.microsoft.com/office/drawing/2014/main" id="{C34A0411-BD99-4EE2-B057-0AC52F3188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4938" y="3194050"/>
                  <a:ext cx="120650" cy="584200"/>
                </a:xfrm>
                <a:custGeom>
                  <a:avLst/>
                  <a:gdLst/>
                  <a:ahLst/>
                  <a:cxnLst>
                    <a:cxn ang="0">
                      <a:pos x="52" y="324"/>
                    </a:cxn>
                    <a:cxn ang="0">
                      <a:pos x="76" y="0"/>
                    </a:cxn>
                    <a:cxn ang="0">
                      <a:pos x="76" y="0"/>
                    </a:cxn>
                    <a:cxn ang="0">
                      <a:pos x="60" y="82"/>
                    </a:cxn>
                    <a:cxn ang="0">
                      <a:pos x="42" y="176"/>
                    </a:cxn>
                    <a:cxn ang="0">
                      <a:pos x="30" y="216"/>
                    </a:cxn>
                    <a:cxn ang="0">
                      <a:pos x="20" y="250"/>
                    </a:cxn>
                    <a:cxn ang="0">
                      <a:pos x="16" y="262"/>
                    </a:cxn>
                    <a:cxn ang="0">
                      <a:pos x="12" y="270"/>
                    </a:cxn>
                    <a:cxn ang="0">
                      <a:pos x="6" y="276"/>
                    </a:cxn>
                    <a:cxn ang="0">
                      <a:pos x="2" y="276"/>
                    </a:cxn>
                    <a:cxn ang="0">
                      <a:pos x="2" y="276"/>
                    </a:cxn>
                    <a:cxn ang="0">
                      <a:pos x="0" y="276"/>
                    </a:cxn>
                    <a:cxn ang="0">
                      <a:pos x="0" y="276"/>
                    </a:cxn>
                    <a:cxn ang="0">
                      <a:pos x="0" y="276"/>
                    </a:cxn>
                    <a:cxn ang="0">
                      <a:pos x="0" y="296"/>
                    </a:cxn>
                    <a:cxn ang="0">
                      <a:pos x="2" y="314"/>
                    </a:cxn>
                    <a:cxn ang="0">
                      <a:pos x="6" y="328"/>
                    </a:cxn>
                    <a:cxn ang="0">
                      <a:pos x="12" y="342"/>
                    </a:cxn>
                    <a:cxn ang="0">
                      <a:pos x="16" y="354"/>
                    </a:cxn>
                    <a:cxn ang="0">
                      <a:pos x="22" y="362"/>
                    </a:cxn>
                    <a:cxn ang="0">
                      <a:pos x="28" y="368"/>
                    </a:cxn>
                    <a:cxn ang="0">
                      <a:pos x="32" y="368"/>
                    </a:cxn>
                    <a:cxn ang="0">
                      <a:pos x="52" y="324"/>
                    </a:cxn>
                  </a:cxnLst>
                  <a:rect l="0" t="0" r="r" b="b"/>
                  <a:pathLst>
                    <a:path w="76" h="368">
                      <a:moveTo>
                        <a:pt x="52" y="324"/>
                      </a:moveTo>
                      <a:lnTo>
                        <a:pt x="76" y="0"/>
                      </a:lnTo>
                      <a:lnTo>
                        <a:pt x="76" y="0"/>
                      </a:lnTo>
                      <a:lnTo>
                        <a:pt x="60" y="82"/>
                      </a:lnTo>
                      <a:lnTo>
                        <a:pt x="42" y="176"/>
                      </a:lnTo>
                      <a:lnTo>
                        <a:pt x="30" y="216"/>
                      </a:lnTo>
                      <a:lnTo>
                        <a:pt x="20" y="250"/>
                      </a:lnTo>
                      <a:lnTo>
                        <a:pt x="16" y="262"/>
                      </a:lnTo>
                      <a:lnTo>
                        <a:pt x="12" y="270"/>
                      </a:lnTo>
                      <a:lnTo>
                        <a:pt x="6" y="276"/>
                      </a:lnTo>
                      <a:lnTo>
                        <a:pt x="2" y="276"/>
                      </a:lnTo>
                      <a:lnTo>
                        <a:pt x="2" y="276"/>
                      </a:lnTo>
                      <a:lnTo>
                        <a:pt x="0" y="276"/>
                      </a:lnTo>
                      <a:lnTo>
                        <a:pt x="0" y="276"/>
                      </a:lnTo>
                      <a:lnTo>
                        <a:pt x="0" y="276"/>
                      </a:lnTo>
                      <a:lnTo>
                        <a:pt x="0" y="296"/>
                      </a:lnTo>
                      <a:lnTo>
                        <a:pt x="2" y="314"/>
                      </a:lnTo>
                      <a:lnTo>
                        <a:pt x="6" y="328"/>
                      </a:lnTo>
                      <a:lnTo>
                        <a:pt x="12" y="342"/>
                      </a:lnTo>
                      <a:lnTo>
                        <a:pt x="16" y="354"/>
                      </a:lnTo>
                      <a:lnTo>
                        <a:pt x="22" y="362"/>
                      </a:lnTo>
                      <a:lnTo>
                        <a:pt x="28" y="368"/>
                      </a:lnTo>
                      <a:lnTo>
                        <a:pt x="32" y="368"/>
                      </a:lnTo>
                      <a:lnTo>
                        <a:pt x="52" y="324"/>
                      </a:lnTo>
                      <a:close/>
                    </a:path>
                  </a:pathLst>
                </a:custGeom>
                <a:gradFill flip="none" rotWithShape="1">
                  <a:gsLst>
                    <a:gs pos="38000">
                      <a:srgbClr val="BFBFBF"/>
                    </a:gs>
                    <a:gs pos="100000">
                      <a:srgbClr val="929292"/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48" name="Freeform 15">
                  <a:extLst>
                    <a:ext uri="{FF2B5EF4-FFF2-40B4-BE49-F238E27FC236}">
                      <a16:creationId xmlns:a16="http://schemas.microsoft.com/office/drawing/2014/main" id="{3CD5E4C9-AB91-4D35-AD5B-E787FE5EE3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5913" y="2940050"/>
                  <a:ext cx="247650" cy="838200"/>
                </a:xfrm>
                <a:custGeom>
                  <a:avLst/>
                  <a:gdLst/>
                  <a:ahLst/>
                  <a:cxnLst>
                    <a:cxn ang="0">
                      <a:pos x="138" y="76"/>
                    </a:cxn>
                    <a:cxn ang="0">
                      <a:pos x="138" y="76"/>
                    </a:cxn>
                    <a:cxn ang="0">
                      <a:pos x="148" y="76"/>
                    </a:cxn>
                    <a:cxn ang="0">
                      <a:pos x="154" y="76"/>
                    </a:cxn>
                    <a:cxn ang="0">
                      <a:pos x="156" y="76"/>
                    </a:cxn>
                    <a:cxn ang="0">
                      <a:pos x="156" y="76"/>
                    </a:cxn>
                    <a:cxn ang="0">
                      <a:pos x="154" y="62"/>
                    </a:cxn>
                    <a:cxn ang="0">
                      <a:pos x="150" y="48"/>
                    </a:cxn>
                    <a:cxn ang="0">
                      <a:pos x="144" y="36"/>
                    </a:cxn>
                    <a:cxn ang="0">
                      <a:pos x="138" y="24"/>
                    </a:cxn>
                    <a:cxn ang="0">
                      <a:pos x="132" y="16"/>
                    </a:cxn>
                    <a:cxn ang="0">
                      <a:pos x="126" y="8"/>
                    </a:cxn>
                    <a:cxn ang="0">
                      <a:pos x="120" y="2"/>
                    </a:cxn>
                    <a:cxn ang="0">
                      <a:pos x="114" y="0"/>
                    </a:cxn>
                    <a:cxn ang="0">
                      <a:pos x="114" y="0"/>
                    </a:cxn>
                    <a:cxn ang="0">
                      <a:pos x="106" y="2"/>
                    </a:cxn>
                    <a:cxn ang="0">
                      <a:pos x="100" y="6"/>
                    </a:cxn>
                    <a:cxn ang="0">
                      <a:pos x="92" y="14"/>
                    </a:cxn>
                    <a:cxn ang="0">
                      <a:pos x="86" y="24"/>
                    </a:cxn>
                    <a:cxn ang="0">
                      <a:pos x="80" y="36"/>
                    </a:cxn>
                    <a:cxn ang="0">
                      <a:pos x="74" y="50"/>
                    </a:cxn>
                    <a:cxn ang="0">
                      <a:pos x="64" y="84"/>
                    </a:cxn>
                    <a:cxn ang="0">
                      <a:pos x="54" y="124"/>
                    </a:cxn>
                    <a:cxn ang="0">
                      <a:pos x="46" y="168"/>
                    </a:cxn>
                    <a:cxn ang="0">
                      <a:pos x="40" y="216"/>
                    </a:cxn>
                    <a:cxn ang="0">
                      <a:pos x="34" y="264"/>
                    </a:cxn>
                    <a:cxn ang="0">
                      <a:pos x="24" y="362"/>
                    </a:cxn>
                    <a:cxn ang="0">
                      <a:pos x="16" y="446"/>
                    </a:cxn>
                    <a:cxn ang="0">
                      <a:pos x="8" y="506"/>
                    </a:cxn>
                    <a:cxn ang="0">
                      <a:pos x="6" y="522"/>
                    </a:cxn>
                    <a:cxn ang="0">
                      <a:pos x="4" y="528"/>
                    </a:cxn>
                    <a:cxn ang="0">
                      <a:pos x="0" y="528"/>
                    </a:cxn>
                    <a:cxn ang="0">
                      <a:pos x="0" y="528"/>
                    </a:cxn>
                    <a:cxn ang="0">
                      <a:pos x="10" y="498"/>
                    </a:cxn>
                    <a:cxn ang="0">
                      <a:pos x="18" y="466"/>
                    </a:cxn>
                    <a:cxn ang="0">
                      <a:pos x="34" y="394"/>
                    </a:cxn>
                    <a:cxn ang="0">
                      <a:pos x="62" y="244"/>
                    </a:cxn>
                    <a:cxn ang="0">
                      <a:pos x="76" y="178"/>
                    </a:cxn>
                    <a:cxn ang="0">
                      <a:pos x="86" y="150"/>
                    </a:cxn>
                    <a:cxn ang="0">
                      <a:pos x="94" y="124"/>
                    </a:cxn>
                    <a:cxn ang="0">
                      <a:pos x="104" y="104"/>
                    </a:cxn>
                    <a:cxn ang="0">
                      <a:pos x="114" y="88"/>
                    </a:cxn>
                    <a:cxn ang="0">
                      <a:pos x="120" y="84"/>
                    </a:cxn>
                    <a:cxn ang="0">
                      <a:pos x="126" y="78"/>
                    </a:cxn>
                    <a:cxn ang="0">
                      <a:pos x="132" y="76"/>
                    </a:cxn>
                    <a:cxn ang="0">
                      <a:pos x="138" y="76"/>
                    </a:cxn>
                    <a:cxn ang="0">
                      <a:pos x="138" y="76"/>
                    </a:cxn>
                  </a:cxnLst>
                  <a:rect l="0" t="0" r="r" b="b"/>
                  <a:pathLst>
                    <a:path w="156" h="528">
                      <a:moveTo>
                        <a:pt x="138" y="76"/>
                      </a:moveTo>
                      <a:lnTo>
                        <a:pt x="138" y="76"/>
                      </a:lnTo>
                      <a:lnTo>
                        <a:pt x="148" y="76"/>
                      </a:lnTo>
                      <a:lnTo>
                        <a:pt x="154" y="76"/>
                      </a:lnTo>
                      <a:lnTo>
                        <a:pt x="156" y="76"/>
                      </a:lnTo>
                      <a:lnTo>
                        <a:pt x="156" y="76"/>
                      </a:lnTo>
                      <a:lnTo>
                        <a:pt x="154" y="62"/>
                      </a:lnTo>
                      <a:lnTo>
                        <a:pt x="150" y="48"/>
                      </a:lnTo>
                      <a:lnTo>
                        <a:pt x="144" y="36"/>
                      </a:lnTo>
                      <a:lnTo>
                        <a:pt x="138" y="24"/>
                      </a:lnTo>
                      <a:lnTo>
                        <a:pt x="132" y="16"/>
                      </a:lnTo>
                      <a:lnTo>
                        <a:pt x="126" y="8"/>
                      </a:lnTo>
                      <a:lnTo>
                        <a:pt x="120" y="2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06" y="2"/>
                      </a:lnTo>
                      <a:lnTo>
                        <a:pt x="100" y="6"/>
                      </a:lnTo>
                      <a:lnTo>
                        <a:pt x="92" y="14"/>
                      </a:lnTo>
                      <a:lnTo>
                        <a:pt x="86" y="24"/>
                      </a:lnTo>
                      <a:lnTo>
                        <a:pt x="80" y="36"/>
                      </a:lnTo>
                      <a:lnTo>
                        <a:pt x="74" y="50"/>
                      </a:lnTo>
                      <a:lnTo>
                        <a:pt x="64" y="84"/>
                      </a:lnTo>
                      <a:lnTo>
                        <a:pt x="54" y="124"/>
                      </a:lnTo>
                      <a:lnTo>
                        <a:pt x="46" y="168"/>
                      </a:lnTo>
                      <a:lnTo>
                        <a:pt x="40" y="216"/>
                      </a:lnTo>
                      <a:lnTo>
                        <a:pt x="34" y="264"/>
                      </a:lnTo>
                      <a:lnTo>
                        <a:pt x="24" y="362"/>
                      </a:lnTo>
                      <a:lnTo>
                        <a:pt x="16" y="446"/>
                      </a:lnTo>
                      <a:lnTo>
                        <a:pt x="8" y="506"/>
                      </a:lnTo>
                      <a:lnTo>
                        <a:pt x="6" y="522"/>
                      </a:lnTo>
                      <a:lnTo>
                        <a:pt x="4" y="528"/>
                      </a:lnTo>
                      <a:lnTo>
                        <a:pt x="0" y="528"/>
                      </a:lnTo>
                      <a:lnTo>
                        <a:pt x="0" y="528"/>
                      </a:lnTo>
                      <a:lnTo>
                        <a:pt x="10" y="498"/>
                      </a:lnTo>
                      <a:lnTo>
                        <a:pt x="18" y="466"/>
                      </a:lnTo>
                      <a:lnTo>
                        <a:pt x="34" y="394"/>
                      </a:lnTo>
                      <a:lnTo>
                        <a:pt x="62" y="244"/>
                      </a:lnTo>
                      <a:lnTo>
                        <a:pt x="76" y="178"/>
                      </a:lnTo>
                      <a:lnTo>
                        <a:pt x="86" y="150"/>
                      </a:lnTo>
                      <a:lnTo>
                        <a:pt x="94" y="124"/>
                      </a:lnTo>
                      <a:lnTo>
                        <a:pt x="104" y="104"/>
                      </a:lnTo>
                      <a:lnTo>
                        <a:pt x="114" y="88"/>
                      </a:lnTo>
                      <a:lnTo>
                        <a:pt x="120" y="84"/>
                      </a:lnTo>
                      <a:lnTo>
                        <a:pt x="126" y="78"/>
                      </a:lnTo>
                      <a:lnTo>
                        <a:pt x="132" y="76"/>
                      </a:lnTo>
                      <a:lnTo>
                        <a:pt x="138" y="76"/>
                      </a:lnTo>
                      <a:lnTo>
                        <a:pt x="138" y="7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939393"/>
                    </a:gs>
                    <a:gs pos="100000">
                      <a:srgbClr val="292929"/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49" name="Freeform 16">
                  <a:extLst>
                    <a:ext uri="{FF2B5EF4-FFF2-40B4-BE49-F238E27FC236}">
                      <a16:creationId xmlns:a16="http://schemas.microsoft.com/office/drawing/2014/main" id="{4D164D98-5C56-4D17-A104-0AF32E99EF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9388" y="2940050"/>
                  <a:ext cx="317500" cy="838200"/>
                </a:xfrm>
                <a:custGeom>
                  <a:avLst/>
                  <a:gdLst/>
                  <a:ahLst/>
                  <a:cxnLst>
                    <a:cxn ang="0">
                      <a:pos x="200" y="0"/>
                    </a:cxn>
                    <a:cxn ang="0">
                      <a:pos x="200" y="0"/>
                    </a:cxn>
                    <a:cxn ang="0">
                      <a:pos x="116" y="0"/>
                    </a:cxn>
                    <a:cxn ang="0">
                      <a:pos x="116" y="0"/>
                    </a:cxn>
                    <a:cxn ang="0">
                      <a:pos x="106" y="2"/>
                    </a:cxn>
                    <a:cxn ang="0">
                      <a:pos x="98" y="6"/>
                    </a:cxn>
                    <a:cxn ang="0">
                      <a:pos x="92" y="14"/>
                    </a:cxn>
                    <a:cxn ang="0">
                      <a:pos x="84" y="24"/>
                    </a:cxn>
                    <a:cxn ang="0">
                      <a:pos x="78" y="36"/>
                    </a:cxn>
                    <a:cxn ang="0">
                      <a:pos x="72" y="50"/>
                    </a:cxn>
                    <a:cxn ang="0">
                      <a:pos x="62" y="84"/>
                    </a:cxn>
                    <a:cxn ang="0">
                      <a:pos x="54" y="124"/>
                    </a:cxn>
                    <a:cxn ang="0">
                      <a:pos x="46" y="168"/>
                    </a:cxn>
                    <a:cxn ang="0">
                      <a:pos x="40" y="216"/>
                    </a:cxn>
                    <a:cxn ang="0">
                      <a:pos x="34" y="264"/>
                    </a:cxn>
                    <a:cxn ang="0">
                      <a:pos x="18" y="446"/>
                    </a:cxn>
                    <a:cxn ang="0">
                      <a:pos x="14" y="480"/>
                    </a:cxn>
                    <a:cxn ang="0">
                      <a:pos x="10" y="506"/>
                    </a:cxn>
                    <a:cxn ang="0">
                      <a:pos x="6" y="522"/>
                    </a:cxn>
                    <a:cxn ang="0">
                      <a:pos x="2" y="528"/>
                    </a:cxn>
                    <a:cxn ang="0">
                      <a:pos x="0" y="528"/>
                    </a:cxn>
                    <a:cxn ang="0">
                      <a:pos x="0" y="528"/>
                    </a:cxn>
                    <a:cxn ang="0">
                      <a:pos x="86" y="528"/>
                    </a:cxn>
                    <a:cxn ang="0">
                      <a:pos x="86" y="528"/>
                    </a:cxn>
                    <a:cxn ang="0">
                      <a:pos x="90" y="528"/>
                    </a:cxn>
                    <a:cxn ang="0">
                      <a:pos x="92" y="522"/>
                    </a:cxn>
                    <a:cxn ang="0">
                      <a:pos x="98" y="506"/>
                    </a:cxn>
                    <a:cxn ang="0">
                      <a:pos x="102" y="480"/>
                    </a:cxn>
                    <a:cxn ang="0">
                      <a:pos x="108" y="446"/>
                    </a:cxn>
                    <a:cxn ang="0">
                      <a:pos x="116" y="362"/>
                    </a:cxn>
                    <a:cxn ang="0">
                      <a:pos x="124" y="264"/>
                    </a:cxn>
                    <a:cxn ang="0">
                      <a:pos x="136" y="168"/>
                    </a:cxn>
                    <a:cxn ang="0">
                      <a:pos x="144" y="124"/>
                    </a:cxn>
                    <a:cxn ang="0">
                      <a:pos x="152" y="84"/>
                    </a:cxn>
                    <a:cxn ang="0">
                      <a:pos x="162" y="50"/>
                    </a:cxn>
                    <a:cxn ang="0">
                      <a:pos x="166" y="36"/>
                    </a:cxn>
                    <a:cxn ang="0">
                      <a:pos x="172" y="24"/>
                    </a:cxn>
                    <a:cxn ang="0">
                      <a:pos x="178" y="14"/>
                    </a:cxn>
                    <a:cxn ang="0">
                      <a:pos x="186" y="6"/>
                    </a:cxn>
                    <a:cxn ang="0">
                      <a:pos x="192" y="2"/>
                    </a:cxn>
                    <a:cxn ang="0">
                      <a:pos x="200" y="0"/>
                    </a:cxn>
                    <a:cxn ang="0">
                      <a:pos x="200" y="0"/>
                    </a:cxn>
                  </a:cxnLst>
                  <a:rect l="0" t="0" r="r" b="b"/>
                  <a:pathLst>
                    <a:path w="200" h="528">
                      <a:moveTo>
                        <a:pt x="200" y="0"/>
                      </a:moveTo>
                      <a:lnTo>
                        <a:pt x="200" y="0"/>
                      </a:lnTo>
                      <a:lnTo>
                        <a:pt x="116" y="0"/>
                      </a:lnTo>
                      <a:lnTo>
                        <a:pt x="116" y="0"/>
                      </a:lnTo>
                      <a:lnTo>
                        <a:pt x="106" y="2"/>
                      </a:lnTo>
                      <a:lnTo>
                        <a:pt x="98" y="6"/>
                      </a:lnTo>
                      <a:lnTo>
                        <a:pt x="92" y="14"/>
                      </a:lnTo>
                      <a:lnTo>
                        <a:pt x="84" y="24"/>
                      </a:lnTo>
                      <a:lnTo>
                        <a:pt x="78" y="36"/>
                      </a:lnTo>
                      <a:lnTo>
                        <a:pt x="72" y="50"/>
                      </a:lnTo>
                      <a:lnTo>
                        <a:pt x="62" y="84"/>
                      </a:lnTo>
                      <a:lnTo>
                        <a:pt x="54" y="124"/>
                      </a:lnTo>
                      <a:lnTo>
                        <a:pt x="46" y="168"/>
                      </a:lnTo>
                      <a:lnTo>
                        <a:pt x="40" y="216"/>
                      </a:lnTo>
                      <a:lnTo>
                        <a:pt x="34" y="264"/>
                      </a:lnTo>
                      <a:lnTo>
                        <a:pt x="18" y="446"/>
                      </a:lnTo>
                      <a:lnTo>
                        <a:pt x="14" y="480"/>
                      </a:lnTo>
                      <a:lnTo>
                        <a:pt x="10" y="506"/>
                      </a:lnTo>
                      <a:lnTo>
                        <a:pt x="6" y="522"/>
                      </a:lnTo>
                      <a:lnTo>
                        <a:pt x="2" y="528"/>
                      </a:lnTo>
                      <a:lnTo>
                        <a:pt x="0" y="528"/>
                      </a:lnTo>
                      <a:lnTo>
                        <a:pt x="0" y="528"/>
                      </a:lnTo>
                      <a:lnTo>
                        <a:pt x="86" y="528"/>
                      </a:lnTo>
                      <a:lnTo>
                        <a:pt x="86" y="528"/>
                      </a:lnTo>
                      <a:lnTo>
                        <a:pt x="90" y="528"/>
                      </a:lnTo>
                      <a:lnTo>
                        <a:pt x="92" y="522"/>
                      </a:lnTo>
                      <a:lnTo>
                        <a:pt x="98" y="506"/>
                      </a:lnTo>
                      <a:lnTo>
                        <a:pt x="102" y="480"/>
                      </a:lnTo>
                      <a:lnTo>
                        <a:pt x="108" y="446"/>
                      </a:lnTo>
                      <a:lnTo>
                        <a:pt x="116" y="362"/>
                      </a:lnTo>
                      <a:lnTo>
                        <a:pt x="124" y="264"/>
                      </a:lnTo>
                      <a:lnTo>
                        <a:pt x="136" y="168"/>
                      </a:lnTo>
                      <a:lnTo>
                        <a:pt x="144" y="124"/>
                      </a:lnTo>
                      <a:lnTo>
                        <a:pt x="152" y="84"/>
                      </a:lnTo>
                      <a:lnTo>
                        <a:pt x="162" y="50"/>
                      </a:lnTo>
                      <a:lnTo>
                        <a:pt x="166" y="36"/>
                      </a:lnTo>
                      <a:lnTo>
                        <a:pt x="172" y="24"/>
                      </a:lnTo>
                      <a:lnTo>
                        <a:pt x="178" y="14"/>
                      </a:lnTo>
                      <a:lnTo>
                        <a:pt x="186" y="6"/>
                      </a:lnTo>
                      <a:lnTo>
                        <a:pt x="192" y="2"/>
                      </a:lnTo>
                      <a:lnTo>
                        <a:pt x="200" y="0"/>
                      </a:lnTo>
                      <a:lnTo>
                        <a:pt x="20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3F3F3F"/>
                    </a:gs>
                    <a:gs pos="41000">
                      <a:srgbClr val="FFFFFF"/>
                    </a:gs>
                    <a:gs pos="0">
                      <a:srgbClr val="545454"/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</p:grpSp>
          <p:grpSp>
            <p:nvGrpSpPr>
              <p:cNvPr id="39" name="Group 205">
                <a:extLst>
                  <a:ext uri="{FF2B5EF4-FFF2-40B4-BE49-F238E27FC236}">
                    <a16:creationId xmlns:a16="http://schemas.microsoft.com/office/drawing/2014/main" id="{9BD57991-497D-4E79-A301-1AF2D9ADFB23}"/>
                  </a:ext>
                </a:extLst>
              </p:cNvPr>
              <p:cNvGrpSpPr/>
              <p:nvPr/>
            </p:nvGrpSpPr>
            <p:grpSpPr>
              <a:xfrm rot="5400000">
                <a:off x="4290670" y="-5513435"/>
                <a:ext cx="912269" cy="1783992"/>
                <a:chOff x="7754938" y="2940050"/>
                <a:chExt cx="428625" cy="838200"/>
              </a:xfrm>
            </p:grpSpPr>
            <p:sp>
              <p:nvSpPr>
                <p:cNvPr id="44" name="Freeform 14">
                  <a:extLst>
                    <a:ext uri="{FF2B5EF4-FFF2-40B4-BE49-F238E27FC236}">
                      <a16:creationId xmlns:a16="http://schemas.microsoft.com/office/drawing/2014/main" id="{6A9A9BF4-8D9C-4077-9E78-C7FD489CA6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4938" y="3194050"/>
                  <a:ext cx="120650" cy="584200"/>
                </a:xfrm>
                <a:custGeom>
                  <a:avLst/>
                  <a:gdLst/>
                  <a:ahLst/>
                  <a:cxnLst>
                    <a:cxn ang="0">
                      <a:pos x="52" y="324"/>
                    </a:cxn>
                    <a:cxn ang="0">
                      <a:pos x="76" y="0"/>
                    </a:cxn>
                    <a:cxn ang="0">
                      <a:pos x="76" y="0"/>
                    </a:cxn>
                    <a:cxn ang="0">
                      <a:pos x="60" y="82"/>
                    </a:cxn>
                    <a:cxn ang="0">
                      <a:pos x="42" y="176"/>
                    </a:cxn>
                    <a:cxn ang="0">
                      <a:pos x="30" y="216"/>
                    </a:cxn>
                    <a:cxn ang="0">
                      <a:pos x="20" y="250"/>
                    </a:cxn>
                    <a:cxn ang="0">
                      <a:pos x="16" y="262"/>
                    </a:cxn>
                    <a:cxn ang="0">
                      <a:pos x="12" y="270"/>
                    </a:cxn>
                    <a:cxn ang="0">
                      <a:pos x="6" y="276"/>
                    </a:cxn>
                    <a:cxn ang="0">
                      <a:pos x="2" y="276"/>
                    </a:cxn>
                    <a:cxn ang="0">
                      <a:pos x="2" y="276"/>
                    </a:cxn>
                    <a:cxn ang="0">
                      <a:pos x="0" y="276"/>
                    </a:cxn>
                    <a:cxn ang="0">
                      <a:pos x="0" y="276"/>
                    </a:cxn>
                    <a:cxn ang="0">
                      <a:pos x="0" y="276"/>
                    </a:cxn>
                    <a:cxn ang="0">
                      <a:pos x="0" y="296"/>
                    </a:cxn>
                    <a:cxn ang="0">
                      <a:pos x="2" y="314"/>
                    </a:cxn>
                    <a:cxn ang="0">
                      <a:pos x="6" y="328"/>
                    </a:cxn>
                    <a:cxn ang="0">
                      <a:pos x="12" y="342"/>
                    </a:cxn>
                    <a:cxn ang="0">
                      <a:pos x="16" y="354"/>
                    </a:cxn>
                    <a:cxn ang="0">
                      <a:pos x="22" y="362"/>
                    </a:cxn>
                    <a:cxn ang="0">
                      <a:pos x="28" y="368"/>
                    </a:cxn>
                    <a:cxn ang="0">
                      <a:pos x="32" y="368"/>
                    </a:cxn>
                    <a:cxn ang="0">
                      <a:pos x="52" y="324"/>
                    </a:cxn>
                  </a:cxnLst>
                  <a:rect l="0" t="0" r="r" b="b"/>
                  <a:pathLst>
                    <a:path w="76" h="368">
                      <a:moveTo>
                        <a:pt x="52" y="324"/>
                      </a:moveTo>
                      <a:lnTo>
                        <a:pt x="76" y="0"/>
                      </a:lnTo>
                      <a:lnTo>
                        <a:pt x="76" y="0"/>
                      </a:lnTo>
                      <a:lnTo>
                        <a:pt x="60" y="82"/>
                      </a:lnTo>
                      <a:lnTo>
                        <a:pt x="42" y="176"/>
                      </a:lnTo>
                      <a:lnTo>
                        <a:pt x="30" y="216"/>
                      </a:lnTo>
                      <a:lnTo>
                        <a:pt x="20" y="250"/>
                      </a:lnTo>
                      <a:lnTo>
                        <a:pt x="16" y="262"/>
                      </a:lnTo>
                      <a:lnTo>
                        <a:pt x="12" y="270"/>
                      </a:lnTo>
                      <a:lnTo>
                        <a:pt x="6" y="276"/>
                      </a:lnTo>
                      <a:lnTo>
                        <a:pt x="2" y="276"/>
                      </a:lnTo>
                      <a:lnTo>
                        <a:pt x="2" y="276"/>
                      </a:lnTo>
                      <a:lnTo>
                        <a:pt x="0" y="276"/>
                      </a:lnTo>
                      <a:lnTo>
                        <a:pt x="0" y="276"/>
                      </a:lnTo>
                      <a:lnTo>
                        <a:pt x="0" y="276"/>
                      </a:lnTo>
                      <a:lnTo>
                        <a:pt x="0" y="296"/>
                      </a:lnTo>
                      <a:lnTo>
                        <a:pt x="2" y="314"/>
                      </a:lnTo>
                      <a:lnTo>
                        <a:pt x="6" y="328"/>
                      </a:lnTo>
                      <a:lnTo>
                        <a:pt x="12" y="342"/>
                      </a:lnTo>
                      <a:lnTo>
                        <a:pt x="16" y="354"/>
                      </a:lnTo>
                      <a:lnTo>
                        <a:pt x="22" y="362"/>
                      </a:lnTo>
                      <a:lnTo>
                        <a:pt x="28" y="368"/>
                      </a:lnTo>
                      <a:lnTo>
                        <a:pt x="32" y="368"/>
                      </a:lnTo>
                      <a:lnTo>
                        <a:pt x="52" y="324"/>
                      </a:lnTo>
                      <a:close/>
                    </a:path>
                  </a:pathLst>
                </a:custGeom>
                <a:gradFill flip="none" rotWithShape="1">
                  <a:gsLst>
                    <a:gs pos="38000">
                      <a:srgbClr val="BFBFBF"/>
                    </a:gs>
                    <a:gs pos="100000">
                      <a:srgbClr val="929292"/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45" name="Freeform 15">
                  <a:extLst>
                    <a:ext uri="{FF2B5EF4-FFF2-40B4-BE49-F238E27FC236}">
                      <a16:creationId xmlns:a16="http://schemas.microsoft.com/office/drawing/2014/main" id="{BEAB1B33-22EC-4235-BC48-CC659C9A48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5913" y="2940050"/>
                  <a:ext cx="247650" cy="838200"/>
                </a:xfrm>
                <a:custGeom>
                  <a:avLst/>
                  <a:gdLst/>
                  <a:ahLst/>
                  <a:cxnLst>
                    <a:cxn ang="0">
                      <a:pos x="138" y="76"/>
                    </a:cxn>
                    <a:cxn ang="0">
                      <a:pos x="138" y="76"/>
                    </a:cxn>
                    <a:cxn ang="0">
                      <a:pos x="148" y="76"/>
                    </a:cxn>
                    <a:cxn ang="0">
                      <a:pos x="154" y="76"/>
                    </a:cxn>
                    <a:cxn ang="0">
                      <a:pos x="156" y="76"/>
                    </a:cxn>
                    <a:cxn ang="0">
                      <a:pos x="156" y="76"/>
                    </a:cxn>
                    <a:cxn ang="0">
                      <a:pos x="154" y="62"/>
                    </a:cxn>
                    <a:cxn ang="0">
                      <a:pos x="150" y="48"/>
                    </a:cxn>
                    <a:cxn ang="0">
                      <a:pos x="144" y="36"/>
                    </a:cxn>
                    <a:cxn ang="0">
                      <a:pos x="138" y="24"/>
                    </a:cxn>
                    <a:cxn ang="0">
                      <a:pos x="132" y="16"/>
                    </a:cxn>
                    <a:cxn ang="0">
                      <a:pos x="126" y="8"/>
                    </a:cxn>
                    <a:cxn ang="0">
                      <a:pos x="120" y="2"/>
                    </a:cxn>
                    <a:cxn ang="0">
                      <a:pos x="114" y="0"/>
                    </a:cxn>
                    <a:cxn ang="0">
                      <a:pos x="114" y="0"/>
                    </a:cxn>
                    <a:cxn ang="0">
                      <a:pos x="106" y="2"/>
                    </a:cxn>
                    <a:cxn ang="0">
                      <a:pos x="100" y="6"/>
                    </a:cxn>
                    <a:cxn ang="0">
                      <a:pos x="92" y="14"/>
                    </a:cxn>
                    <a:cxn ang="0">
                      <a:pos x="86" y="24"/>
                    </a:cxn>
                    <a:cxn ang="0">
                      <a:pos x="80" y="36"/>
                    </a:cxn>
                    <a:cxn ang="0">
                      <a:pos x="74" y="50"/>
                    </a:cxn>
                    <a:cxn ang="0">
                      <a:pos x="64" y="84"/>
                    </a:cxn>
                    <a:cxn ang="0">
                      <a:pos x="54" y="124"/>
                    </a:cxn>
                    <a:cxn ang="0">
                      <a:pos x="46" y="168"/>
                    </a:cxn>
                    <a:cxn ang="0">
                      <a:pos x="40" y="216"/>
                    </a:cxn>
                    <a:cxn ang="0">
                      <a:pos x="34" y="264"/>
                    </a:cxn>
                    <a:cxn ang="0">
                      <a:pos x="24" y="362"/>
                    </a:cxn>
                    <a:cxn ang="0">
                      <a:pos x="16" y="446"/>
                    </a:cxn>
                    <a:cxn ang="0">
                      <a:pos x="8" y="506"/>
                    </a:cxn>
                    <a:cxn ang="0">
                      <a:pos x="6" y="522"/>
                    </a:cxn>
                    <a:cxn ang="0">
                      <a:pos x="4" y="528"/>
                    </a:cxn>
                    <a:cxn ang="0">
                      <a:pos x="0" y="528"/>
                    </a:cxn>
                    <a:cxn ang="0">
                      <a:pos x="0" y="528"/>
                    </a:cxn>
                    <a:cxn ang="0">
                      <a:pos x="10" y="498"/>
                    </a:cxn>
                    <a:cxn ang="0">
                      <a:pos x="18" y="466"/>
                    </a:cxn>
                    <a:cxn ang="0">
                      <a:pos x="34" y="394"/>
                    </a:cxn>
                    <a:cxn ang="0">
                      <a:pos x="62" y="244"/>
                    </a:cxn>
                    <a:cxn ang="0">
                      <a:pos x="76" y="178"/>
                    </a:cxn>
                    <a:cxn ang="0">
                      <a:pos x="86" y="150"/>
                    </a:cxn>
                    <a:cxn ang="0">
                      <a:pos x="94" y="124"/>
                    </a:cxn>
                    <a:cxn ang="0">
                      <a:pos x="104" y="104"/>
                    </a:cxn>
                    <a:cxn ang="0">
                      <a:pos x="114" y="88"/>
                    </a:cxn>
                    <a:cxn ang="0">
                      <a:pos x="120" y="84"/>
                    </a:cxn>
                    <a:cxn ang="0">
                      <a:pos x="126" y="78"/>
                    </a:cxn>
                    <a:cxn ang="0">
                      <a:pos x="132" y="76"/>
                    </a:cxn>
                    <a:cxn ang="0">
                      <a:pos x="138" y="76"/>
                    </a:cxn>
                    <a:cxn ang="0">
                      <a:pos x="138" y="76"/>
                    </a:cxn>
                  </a:cxnLst>
                  <a:rect l="0" t="0" r="r" b="b"/>
                  <a:pathLst>
                    <a:path w="156" h="528">
                      <a:moveTo>
                        <a:pt x="138" y="76"/>
                      </a:moveTo>
                      <a:lnTo>
                        <a:pt x="138" y="76"/>
                      </a:lnTo>
                      <a:lnTo>
                        <a:pt x="148" y="76"/>
                      </a:lnTo>
                      <a:lnTo>
                        <a:pt x="154" y="76"/>
                      </a:lnTo>
                      <a:lnTo>
                        <a:pt x="156" y="76"/>
                      </a:lnTo>
                      <a:lnTo>
                        <a:pt x="156" y="76"/>
                      </a:lnTo>
                      <a:lnTo>
                        <a:pt x="154" y="62"/>
                      </a:lnTo>
                      <a:lnTo>
                        <a:pt x="150" y="48"/>
                      </a:lnTo>
                      <a:lnTo>
                        <a:pt x="144" y="36"/>
                      </a:lnTo>
                      <a:lnTo>
                        <a:pt x="138" y="24"/>
                      </a:lnTo>
                      <a:lnTo>
                        <a:pt x="132" y="16"/>
                      </a:lnTo>
                      <a:lnTo>
                        <a:pt x="126" y="8"/>
                      </a:lnTo>
                      <a:lnTo>
                        <a:pt x="120" y="2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06" y="2"/>
                      </a:lnTo>
                      <a:lnTo>
                        <a:pt x="100" y="6"/>
                      </a:lnTo>
                      <a:lnTo>
                        <a:pt x="92" y="14"/>
                      </a:lnTo>
                      <a:lnTo>
                        <a:pt x="86" y="24"/>
                      </a:lnTo>
                      <a:lnTo>
                        <a:pt x="80" y="36"/>
                      </a:lnTo>
                      <a:lnTo>
                        <a:pt x="74" y="50"/>
                      </a:lnTo>
                      <a:lnTo>
                        <a:pt x="64" y="84"/>
                      </a:lnTo>
                      <a:lnTo>
                        <a:pt x="54" y="124"/>
                      </a:lnTo>
                      <a:lnTo>
                        <a:pt x="46" y="168"/>
                      </a:lnTo>
                      <a:lnTo>
                        <a:pt x="40" y="216"/>
                      </a:lnTo>
                      <a:lnTo>
                        <a:pt x="34" y="264"/>
                      </a:lnTo>
                      <a:lnTo>
                        <a:pt x="24" y="362"/>
                      </a:lnTo>
                      <a:lnTo>
                        <a:pt x="16" y="446"/>
                      </a:lnTo>
                      <a:lnTo>
                        <a:pt x="8" y="506"/>
                      </a:lnTo>
                      <a:lnTo>
                        <a:pt x="6" y="522"/>
                      </a:lnTo>
                      <a:lnTo>
                        <a:pt x="4" y="528"/>
                      </a:lnTo>
                      <a:lnTo>
                        <a:pt x="0" y="528"/>
                      </a:lnTo>
                      <a:lnTo>
                        <a:pt x="0" y="528"/>
                      </a:lnTo>
                      <a:lnTo>
                        <a:pt x="10" y="498"/>
                      </a:lnTo>
                      <a:lnTo>
                        <a:pt x="18" y="466"/>
                      </a:lnTo>
                      <a:lnTo>
                        <a:pt x="34" y="394"/>
                      </a:lnTo>
                      <a:lnTo>
                        <a:pt x="62" y="244"/>
                      </a:lnTo>
                      <a:lnTo>
                        <a:pt x="76" y="178"/>
                      </a:lnTo>
                      <a:lnTo>
                        <a:pt x="86" y="150"/>
                      </a:lnTo>
                      <a:lnTo>
                        <a:pt x="94" y="124"/>
                      </a:lnTo>
                      <a:lnTo>
                        <a:pt x="104" y="104"/>
                      </a:lnTo>
                      <a:lnTo>
                        <a:pt x="114" y="88"/>
                      </a:lnTo>
                      <a:lnTo>
                        <a:pt x="120" y="84"/>
                      </a:lnTo>
                      <a:lnTo>
                        <a:pt x="126" y="78"/>
                      </a:lnTo>
                      <a:lnTo>
                        <a:pt x="132" y="76"/>
                      </a:lnTo>
                      <a:lnTo>
                        <a:pt x="138" y="76"/>
                      </a:lnTo>
                      <a:lnTo>
                        <a:pt x="138" y="7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939393"/>
                    </a:gs>
                    <a:gs pos="100000">
                      <a:srgbClr val="292929"/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46" name="Freeform 16">
                  <a:extLst>
                    <a:ext uri="{FF2B5EF4-FFF2-40B4-BE49-F238E27FC236}">
                      <a16:creationId xmlns:a16="http://schemas.microsoft.com/office/drawing/2014/main" id="{BAC0A4D5-79C6-489E-A096-F43F92F7EC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9388" y="2940050"/>
                  <a:ext cx="317500" cy="838200"/>
                </a:xfrm>
                <a:custGeom>
                  <a:avLst/>
                  <a:gdLst/>
                  <a:ahLst/>
                  <a:cxnLst>
                    <a:cxn ang="0">
                      <a:pos x="200" y="0"/>
                    </a:cxn>
                    <a:cxn ang="0">
                      <a:pos x="200" y="0"/>
                    </a:cxn>
                    <a:cxn ang="0">
                      <a:pos x="116" y="0"/>
                    </a:cxn>
                    <a:cxn ang="0">
                      <a:pos x="116" y="0"/>
                    </a:cxn>
                    <a:cxn ang="0">
                      <a:pos x="106" y="2"/>
                    </a:cxn>
                    <a:cxn ang="0">
                      <a:pos x="98" y="6"/>
                    </a:cxn>
                    <a:cxn ang="0">
                      <a:pos x="92" y="14"/>
                    </a:cxn>
                    <a:cxn ang="0">
                      <a:pos x="84" y="24"/>
                    </a:cxn>
                    <a:cxn ang="0">
                      <a:pos x="78" y="36"/>
                    </a:cxn>
                    <a:cxn ang="0">
                      <a:pos x="72" y="50"/>
                    </a:cxn>
                    <a:cxn ang="0">
                      <a:pos x="62" y="84"/>
                    </a:cxn>
                    <a:cxn ang="0">
                      <a:pos x="54" y="124"/>
                    </a:cxn>
                    <a:cxn ang="0">
                      <a:pos x="46" y="168"/>
                    </a:cxn>
                    <a:cxn ang="0">
                      <a:pos x="40" y="216"/>
                    </a:cxn>
                    <a:cxn ang="0">
                      <a:pos x="34" y="264"/>
                    </a:cxn>
                    <a:cxn ang="0">
                      <a:pos x="18" y="446"/>
                    </a:cxn>
                    <a:cxn ang="0">
                      <a:pos x="14" y="480"/>
                    </a:cxn>
                    <a:cxn ang="0">
                      <a:pos x="10" y="506"/>
                    </a:cxn>
                    <a:cxn ang="0">
                      <a:pos x="6" y="522"/>
                    </a:cxn>
                    <a:cxn ang="0">
                      <a:pos x="2" y="528"/>
                    </a:cxn>
                    <a:cxn ang="0">
                      <a:pos x="0" y="528"/>
                    </a:cxn>
                    <a:cxn ang="0">
                      <a:pos x="0" y="528"/>
                    </a:cxn>
                    <a:cxn ang="0">
                      <a:pos x="86" y="528"/>
                    </a:cxn>
                    <a:cxn ang="0">
                      <a:pos x="86" y="528"/>
                    </a:cxn>
                    <a:cxn ang="0">
                      <a:pos x="90" y="528"/>
                    </a:cxn>
                    <a:cxn ang="0">
                      <a:pos x="92" y="522"/>
                    </a:cxn>
                    <a:cxn ang="0">
                      <a:pos x="98" y="506"/>
                    </a:cxn>
                    <a:cxn ang="0">
                      <a:pos x="102" y="480"/>
                    </a:cxn>
                    <a:cxn ang="0">
                      <a:pos x="108" y="446"/>
                    </a:cxn>
                    <a:cxn ang="0">
                      <a:pos x="116" y="362"/>
                    </a:cxn>
                    <a:cxn ang="0">
                      <a:pos x="124" y="264"/>
                    </a:cxn>
                    <a:cxn ang="0">
                      <a:pos x="136" y="168"/>
                    </a:cxn>
                    <a:cxn ang="0">
                      <a:pos x="144" y="124"/>
                    </a:cxn>
                    <a:cxn ang="0">
                      <a:pos x="152" y="84"/>
                    </a:cxn>
                    <a:cxn ang="0">
                      <a:pos x="162" y="50"/>
                    </a:cxn>
                    <a:cxn ang="0">
                      <a:pos x="166" y="36"/>
                    </a:cxn>
                    <a:cxn ang="0">
                      <a:pos x="172" y="24"/>
                    </a:cxn>
                    <a:cxn ang="0">
                      <a:pos x="178" y="14"/>
                    </a:cxn>
                    <a:cxn ang="0">
                      <a:pos x="186" y="6"/>
                    </a:cxn>
                    <a:cxn ang="0">
                      <a:pos x="192" y="2"/>
                    </a:cxn>
                    <a:cxn ang="0">
                      <a:pos x="200" y="0"/>
                    </a:cxn>
                    <a:cxn ang="0">
                      <a:pos x="200" y="0"/>
                    </a:cxn>
                  </a:cxnLst>
                  <a:rect l="0" t="0" r="r" b="b"/>
                  <a:pathLst>
                    <a:path w="200" h="528">
                      <a:moveTo>
                        <a:pt x="200" y="0"/>
                      </a:moveTo>
                      <a:lnTo>
                        <a:pt x="200" y="0"/>
                      </a:lnTo>
                      <a:lnTo>
                        <a:pt x="116" y="0"/>
                      </a:lnTo>
                      <a:lnTo>
                        <a:pt x="116" y="0"/>
                      </a:lnTo>
                      <a:lnTo>
                        <a:pt x="106" y="2"/>
                      </a:lnTo>
                      <a:lnTo>
                        <a:pt x="98" y="6"/>
                      </a:lnTo>
                      <a:lnTo>
                        <a:pt x="92" y="14"/>
                      </a:lnTo>
                      <a:lnTo>
                        <a:pt x="84" y="24"/>
                      </a:lnTo>
                      <a:lnTo>
                        <a:pt x="78" y="36"/>
                      </a:lnTo>
                      <a:lnTo>
                        <a:pt x="72" y="50"/>
                      </a:lnTo>
                      <a:lnTo>
                        <a:pt x="62" y="84"/>
                      </a:lnTo>
                      <a:lnTo>
                        <a:pt x="54" y="124"/>
                      </a:lnTo>
                      <a:lnTo>
                        <a:pt x="46" y="168"/>
                      </a:lnTo>
                      <a:lnTo>
                        <a:pt x="40" y="216"/>
                      </a:lnTo>
                      <a:lnTo>
                        <a:pt x="34" y="264"/>
                      </a:lnTo>
                      <a:lnTo>
                        <a:pt x="18" y="446"/>
                      </a:lnTo>
                      <a:lnTo>
                        <a:pt x="14" y="480"/>
                      </a:lnTo>
                      <a:lnTo>
                        <a:pt x="10" y="506"/>
                      </a:lnTo>
                      <a:lnTo>
                        <a:pt x="6" y="522"/>
                      </a:lnTo>
                      <a:lnTo>
                        <a:pt x="2" y="528"/>
                      </a:lnTo>
                      <a:lnTo>
                        <a:pt x="0" y="528"/>
                      </a:lnTo>
                      <a:lnTo>
                        <a:pt x="0" y="528"/>
                      </a:lnTo>
                      <a:lnTo>
                        <a:pt x="86" y="528"/>
                      </a:lnTo>
                      <a:lnTo>
                        <a:pt x="86" y="528"/>
                      </a:lnTo>
                      <a:lnTo>
                        <a:pt x="90" y="528"/>
                      </a:lnTo>
                      <a:lnTo>
                        <a:pt x="92" y="522"/>
                      </a:lnTo>
                      <a:lnTo>
                        <a:pt x="98" y="506"/>
                      </a:lnTo>
                      <a:lnTo>
                        <a:pt x="102" y="480"/>
                      </a:lnTo>
                      <a:lnTo>
                        <a:pt x="108" y="446"/>
                      </a:lnTo>
                      <a:lnTo>
                        <a:pt x="116" y="362"/>
                      </a:lnTo>
                      <a:lnTo>
                        <a:pt x="124" y="264"/>
                      </a:lnTo>
                      <a:lnTo>
                        <a:pt x="136" y="168"/>
                      </a:lnTo>
                      <a:lnTo>
                        <a:pt x="144" y="124"/>
                      </a:lnTo>
                      <a:lnTo>
                        <a:pt x="152" y="84"/>
                      </a:lnTo>
                      <a:lnTo>
                        <a:pt x="162" y="50"/>
                      </a:lnTo>
                      <a:lnTo>
                        <a:pt x="166" y="36"/>
                      </a:lnTo>
                      <a:lnTo>
                        <a:pt x="172" y="24"/>
                      </a:lnTo>
                      <a:lnTo>
                        <a:pt x="178" y="14"/>
                      </a:lnTo>
                      <a:lnTo>
                        <a:pt x="186" y="6"/>
                      </a:lnTo>
                      <a:lnTo>
                        <a:pt x="192" y="2"/>
                      </a:lnTo>
                      <a:lnTo>
                        <a:pt x="200" y="0"/>
                      </a:lnTo>
                      <a:lnTo>
                        <a:pt x="20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3F3F3F"/>
                    </a:gs>
                    <a:gs pos="41000">
                      <a:srgbClr val="FFFFFF"/>
                    </a:gs>
                    <a:gs pos="0">
                      <a:srgbClr val="545454"/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</p:grpSp>
          <p:grpSp>
            <p:nvGrpSpPr>
              <p:cNvPr id="40" name="Group 209">
                <a:extLst>
                  <a:ext uri="{FF2B5EF4-FFF2-40B4-BE49-F238E27FC236}">
                    <a16:creationId xmlns:a16="http://schemas.microsoft.com/office/drawing/2014/main" id="{8862FA38-0861-4195-B295-A84E75B1A5BA}"/>
                  </a:ext>
                </a:extLst>
              </p:cNvPr>
              <p:cNvGrpSpPr/>
              <p:nvPr/>
            </p:nvGrpSpPr>
            <p:grpSpPr>
              <a:xfrm rot="5400000">
                <a:off x="4290670" y="-6418028"/>
                <a:ext cx="912269" cy="1783992"/>
                <a:chOff x="7754938" y="2940050"/>
                <a:chExt cx="428625" cy="838200"/>
              </a:xfrm>
            </p:grpSpPr>
            <p:sp>
              <p:nvSpPr>
                <p:cNvPr id="41" name="Freeform 14">
                  <a:extLst>
                    <a:ext uri="{FF2B5EF4-FFF2-40B4-BE49-F238E27FC236}">
                      <a16:creationId xmlns:a16="http://schemas.microsoft.com/office/drawing/2014/main" id="{FC21D140-493F-4A52-A950-2DD8814713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54938" y="3194050"/>
                  <a:ext cx="120650" cy="584200"/>
                </a:xfrm>
                <a:custGeom>
                  <a:avLst/>
                  <a:gdLst/>
                  <a:ahLst/>
                  <a:cxnLst>
                    <a:cxn ang="0">
                      <a:pos x="52" y="324"/>
                    </a:cxn>
                    <a:cxn ang="0">
                      <a:pos x="76" y="0"/>
                    </a:cxn>
                    <a:cxn ang="0">
                      <a:pos x="76" y="0"/>
                    </a:cxn>
                    <a:cxn ang="0">
                      <a:pos x="60" y="82"/>
                    </a:cxn>
                    <a:cxn ang="0">
                      <a:pos x="42" y="176"/>
                    </a:cxn>
                    <a:cxn ang="0">
                      <a:pos x="30" y="216"/>
                    </a:cxn>
                    <a:cxn ang="0">
                      <a:pos x="20" y="250"/>
                    </a:cxn>
                    <a:cxn ang="0">
                      <a:pos x="16" y="262"/>
                    </a:cxn>
                    <a:cxn ang="0">
                      <a:pos x="12" y="270"/>
                    </a:cxn>
                    <a:cxn ang="0">
                      <a:pos x="6" y="276"/>
                    </a:cxn>
                    <a:cxn ang="0">
                      <a:pos x="2" y="276"/>
                    </a:cxn>
                    <a:cxn ang="0">
                      <a:pos x="2" y="276"/>
                    </a:cxn>
                    <a:cxn ang="0">
                      <a:pos x="0" y="276"/>
                    </a:cxn>
                    <a:cxn ang="0">
                      <a:pos x="0" y="276"/>
                    </a:cxn>
                    <a:cxn ang="0">
                      <a:pos x="0" y="276"/>
                    </a:cxn>
                    <a:cxn ang="0">
                      <a:pos x="0" y="296"/>
                    </a:cxn>
                    <a:cxn ang="0">
                      <a:pos x="2" y="314"/>
                    </a:cxn>
                    <a:cxn ang="0">
                      <a:pos x="6" y="328"/>
                    </a:cxn>
                    <a:cxn ang="0">
                      <a:pos x="12" y="342"/>
                    </a:cxn>
                    <a:cxn ang="0">
                      <a:pos x="16" y="354"/>
                    </a:cxn>
                    <a:cxn ang="0">
                      <a:pos x="22" y="362"/>
                    </a:cxn>
                    <a:cxn ang="0">
                      <a:pos x="28" y="368"/>
                    </a:cxn>
                    <a:cxn ang="0">
                      <a:pos x="32" y="368"/>
                    </a:cxn>
                    <a:cxn ang="0">
                      <a:pos x="52" y="324"/>
                    </a:cxn>
                  </a:cxnLst>
                  <a:rect l="0" t="0" r="r" b="b"/>
                  <a:pathLst>
                    <a:path w="76" h="368">
                      <a:moveTo>
                        <a:pt x="52" y="324"/>
                      </a:moveTo>
                      <a:lnTo>
                        <a:pt x="76" y="0"/>
                      </a:lnTo>
                      <a:lnTo>
                        <a:pt x="76" y="0"/>
                      </a:lnTo>
                      <a:lnTo>
                        <a:pt x="60" y="82"/>
                      </a:lnTo>
                      <a:lnTo>
                        <a:pt x="42" y="176"/>
                      </a:lnTo>
                      <a:lnTo>
                        <a:pt x="30" y="216"/>
                      </a:lnTo>
                      <a:lnTo>
                        <a:pt x="20" y="250"/>
                      </a:lnTo>
                      <a:lnTo>
                        <a:pt x="16" y="262"/>
                      </a:lnTo>
                      <a:lnTo>
                        <a:pt x="12" y="270"/>
                      </a:lnTo>
                      <a:lnTo>
                        <a:pt x="6" y="276"/>
                      </a:lnTo>
                      <a:lnTo>
                        <a:pt x="2" y="276"/>
                      </a:lnTo>
                      <a:lnTo>
                        <a:pt x="2" y="276"/>
                      </a:lnTo>
                      <a:lnTo>
                        <a:pt x="0" y="276"/>
                      </a:lnTo>
                      <a:lnTo>
                        <a:pt x="0" y="276"/>
                      </a:lnTo>
                      <a:lnTo>
                        <a:pt x="0" y="276"/>
                      </a:lnTo>
                      <a:lnTo>
                        <a:pt x="0" y="296"/>
                      </a:lnTo>
                      <a:lnTo>
                        <a:pt x="2" y="314"/>
                      </a:lnTo>
                      <a:lnTo>
                        <a:pt x="6" y="328"/>
                      </a:lnTo>
                      <a:lnTo>
                        <a:pt x="12" y="342"/>
                      </a:lnTo>
                      <a:lnTo>
                        <a:pt x="16" y="354"/>
                      </a:lnTo>
                      <a:lnTo>
                        <a:pt x="22" y="362"/>
                      </a:lnTo>
                      <a:lnTo>
                        <a:pt x="28" y="368"/>
                      </a:lnTo>
                      <a:lnTo>
                        <a:pt x="32" y="368"/>
                      </a:lnTo>
                      <a:lnTo>
                        <a:pt x="52" y="324"/>
                      </a:lnTo>
                      <a:close/>
                    </a:path>
                  </a:pathLst>
                </a:custGeom>
                <a:gradFill flip="none" rotWithShape="1">
                  <a:gsLst>
                    <a:gs pos="38000">
                      <a:srgbClr val="BFBFBF"/>
                    </a:gs>
                    <a:gs pos="100000">
                      <a:srgbClr val="929292"/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42" name="Freeform 15">
                  <a:extLst>
                    <a:ext uri="{FF2B5EF4-FFF2-40B4-BE49-F238E27FC236}">
                      <a16:creationId xmlns:a16="http://schemas.microsoft.com/office/drawing/2014/main" id="{83ACA78C-2B8A-4007-9B28-18D1C6147D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35913" y="2940050"/>
                  <a:ext cx="247650" cy="838200"/>
                </a:xfrm>
                <a:custGeom>
                  <a:avLst/>
                  <a:gdLst/>
                  <a:ahLst/>
                  <a:cxnLst>
                    <a:cxn ang="0">
                      <a:pos x="138" y="76"/>
                    </a:cxn>
                    <a:cxn ang="0">
                      <a:pos x="138" y="76"/>
                    </a:cxn>
                    <a:cxn ang="0">
                      <a:pos x="148" y="76"/>
                    </a:cxn>
                    <a:cxn ang="0">
                      <a:pos x="154" y="76"/>
                    </a:cxn>
                    <a:cxn ang="0">
                      <a:pos x="156" y="76"/>
                    </a:cxn>
                    <a:cxn ang="0">
                      <a:pos x="156" y="76"/>
                    </a:cxn>
                    <a:cxn ang="0">
                      <a:pos x="154" y="62"/>
                    </a:cxn>
                    <a:cxn ang="0">
                      <a:pos x="150" y="48"/>
                    </a:cxn>
                    <a:cxn ang="0">
                      <a:pos x="144" y="36"/>
                    </a:cxn>
                    <a:cxn ang="0">
                      <a:pos x="138" y="24"/>
                    </a:cxn>
                    <a:cxn ang="0">
                      <a:pos x="132" y="16"/>
                    </a:cxn>
                    <a:cxn ang="0">
                      <a:pos x="126" y="8"/>
                    </a:cxn>
                    <a:cxn ang="0">
                      <a:pos x="120" y="2"/>
                    </a:cxn>
                    <a:cxn ang="0">
                      <a:pos x="114" y="0"/>
                    </a:cxn>
                    <a:cxn ang="0">
                      <a:pos x="114" y="0"/>
                    </a:cxn>
                    <a:cxn ang="0">
                      <a:pos x="106" y="2"/>
                    </a:cxn>
                    <a:cxn ang="0">
                      <a:pos x="100" y="6"/>
                    </a:cxn>
                    <a:cxn ang="0">
                      <a:pos x="92" y="14"/>
                    </a:cxn>
                    <a:cxn ang="0">
                      <a:pos x="86" y="24"/>
                    </a:cxn>
                    <a:cxn ang="0">
                      <a:pos x="80" y="36"/>
                    </a:cxn>
                    <a:cxn ang="0">
                      <a:pos x="74" y="50"/>
                    </a:cxn>
                    <a:cxn ang="0">
                      <a:pos x="64" y="84"/>
                    </a:cxn>
                    <a:cxn ang="0">
                      <a:pos x="54" y="124"/>
                    </a:cxn>
                    <a:cxn ang="0">
                      <a:pos x="46" y="168"/>
                    </a:cxn>
                    <a:cxn ang="0">
                      <a:pos x="40" y="216"/>
                    </a:cxn>
                    <a:cxn ang="0">
                      <a:pos x="34" y="264"/>
                    </a:cxn>
                    <a:cxn ang="0">
                      <a:pos x="24" y="362"/>
                    </a:cxn>
                    <a:cxn ang="0">
                      <a:pos x="16" y="446"/>
                    </a:cxn>
                    <a:cxn ang="0">
                      <a:pos x="8" y="506"/>
                    </a:cxn>
                    <a:cxn ang="0">
                      <a:pos x="6" y="522"/>
                    </a:cxn>
                    <a:cxn ang="0">
                      <a:pos x="4" y="528"/>
                    </a:cxn>
                    <a:cxn ang="0">
                      <a:pos x="0" y="528"/>
                    </a:cxn>
                    <a:cxn ang="0">
                      <a:pos x="0" y="528"/>
                    </a:cxn>
                    <a:cxn ang="0">
                      <a:pos x="10" y="498"/>
                    </a:cxn>
                    <a:cxn ang="0">
                      <a:pos x="18" y="466"/>
                    </a:cxn>
                    <a:cxn ang="0">
                      <a:pos x="34" y="394"/>
                    </a:cxn>
                    <a:cxn ang="0">
                      <a:pos x="62" y="244"/>
                    </a:cxn>
                    <a:cxn ang="0">
                      <a:pos x="76" y="178"/>
                    </a:cxn>
                    <a:cxn ang="0">
                      <a:pos x="86" y="150"/>
                    </a:cxn>
                    <a:cxn ang="0">
                      <a:pos x="94" y="124"/>
                    </a:cxn>
                    <a:cxn ang="0">
                      <a:pos x="104" y="104"/>
                    </a:cxn>
                    <a:cxn ang="0">
                      <a:pos x="114" y="88"/>
                    </a:cxn>
                    <a:cxn ang="0">
                      <a:pos x="120" y="84"/>
                    </a:cxn>
                    <a:cxn ang="0">
                      <a:pos x="126" y="78"/>
                    </a:cxn>
                    <a:cxn ang="0">
                      <a:pos x="132" y="76"/>
                    </a:cxn>
                    <a:cxn ang="0">
                      <a:pos x="138" y="76"/>
                    </a:cxn>
                    <a:cxn ang="0">
                      <a:pos x="138" y="76"/>
                    </a:cxn>
                  </a:cxnLst>
                  <a:rect l="0" t="0" r="r" b="b"/>
                  <a:pathLst>
                    <a:path w="156" h="528">
                      <a:moveTo>
                        <a:pt x="138" y="76"/>
                      </a:moveTo>
                      <a:lnTo>
                        <a:pt x="138" y="76"/>
                      </a:lnTo>
                      <a:lnTo>
                        <a:pt x="148" y="76"/>
                      </a:lnTo>
                      <a:lnTo>
                        <a:pt x="154" y="76"/>
                      </a:lnTo>
                      <a:lnTo>
                        <a:pt x="156" y="76"/>
                      </a:lnTo>
                      <a:lnTo>
                        <a:pt x="156" y="76"/>
                      </a:lnTo>
                      <a:lnTo>
                        <a:pt x="154" y="62"/>
                      </a:lnTo>
                      <a:lnTo>
                        <a:pt x="150" y="48"/>
                      </a:lnTo>
                      <a:lnTo>
                        <a:pt x="144" y="36"/>
                      </a:lnTo>
                      <a:lnTo>
                        <a:pt x="138" y="24"/>
                      </a:lnTo>
                      <a:lnTo>
                        <a:pt x="132" y="16"/>
                      </a:lnTo>
                      <a:lnTo>
                        <a:pt x="126" y="8"/>
                      </a:lnTo>
                      <a:lnTo>
                        <a:pt x="120" y="2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06" y="2"/>
                      </a:lnTo>
                      <a:lnTo>
                        <a:pt x="100" y="6"/>
                      </a:lnTo>
                      <a:lnTo>
                        <a:pt x="92" y="14"/>
                      </a:lnTo>
                      <a:lnTo>
                        <a:pt x="86" y="24"/>
                      </a:lnTo>
                      <a:lnTo>
                        <a:pt x="80" y="36"/>
                      </a:lnTo>
                      <a:lnTo>
                        <a:pt x="74" y="50"/>
                      </a:lnTo>
                      <a:lnTo>
                        <a:pt x="64" y="84"/>
                      </a:lnTo>
                      <a:lnTo>
                        <a:pt x="54" y="124"/>
                      </a:lnTo>
                      <a:lnTo>
                        <a:pt x="46" y="168"/>
                      </a:lnTo>
                      <a:lnTo>
                        <a:pt x="40" y="216"/>
                      </a:lnTo>
                      <a:lnTo>
                        <a:pt x="34" y="264"/>
                      </a:lnTo>
                      <a:lnTo>
                        <a:pt x="24" y="362"/>
                      </a:lnTo>
                      <a:lnTo>
                        <a:pt x="16" y="446"/>
                      </a:lnTo>
                      <a:lnTo>
                        <a:pt x="8" y="506"/>
                      </a:lnTo>
                      <a:lnTo>
                        <a:pt x="6" y="522"/>
                      </a:lnTo>
                      <a:lnTo>
                        <a:pt x="4" y="528"/>
                      </a:lnTo>
                      <a:lnTo>
                        <a:pt x="0" y="528"/>
                      </a:lnTo>
                      <a:lnTo>
                        <a:pt x="0" y="528"/>
                      </a:lnTo>
                      <a:lnTo>
                        <a:pt x="10" y="498"/>
                      </a:lnTo>
                      <a:lnTo>
                        <a:pt x="18" y="466"/>
                      </a:lnTo>
                      <a:lnTo>
                        <a:pt x="34" y="394"/>
                      </a:lnTo>
                      <a:lnTo>
                        <a:pt x="62" y="244"/>
                      </a:lnTo>
                      <a:lnTo>
                        <a:pt x="76" y="178"/>
                      </a:lnTo>
                      <a:lnTo>
                        <a:pt x="86" y="150"/>
                      </a:lnTo>
                      <a:lnTo>
                        <a:pt x="94" y="124"/>
                      </a:lnTo>
                      <a:lnTo>
                        <a:pt x="104" y="104"/>
                      </a:lnTo>
                      <a:lnTo>
                        <a:pt x="114" y="88"/>
                      </a:lnTo>
                      <a:lnTo>
                        <a:pt x="120" y="84"/>
                      </a:lnTo>
                      <a:lnTo>
                        <a:pt x="126" y="78"/>
                      </a:lnTo>
                      <a:lnTo>
                        <a:pt x="132" y="76"/>
                      </a:lnTo>
                      <a:lnTo>
                        <a:pt x="138" y="76"/>
                      </a:lnTo>
                      <a:lnTo>
                        <a:pt x="138" y="7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939393"/>
                    </a:gs>
                    <a:gs pos="100000">
                      <a:srgbClr val="292929"/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  <p:sp>
              <p:nvSpPr>
                <p:cNvPr id="43" name="Freeform 16">
                  <a:extLst>
                    <a:ext uri="{FF2B5EF4-FFF2-40B4-BE49-F238E27FC236}">
                      <a16:creationId xmlns:a16="http://schemas.microsoft.com/office/drawing/2014/main" id="{DCA21F1B-7060-4D5F-8A76-09910BD9D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99388" y="2940050"/>
                  <a:ext cx="317500" cy="838200"/>
                </a:xfrm>
                <a:custGeom>
                  <a:avLst/>
                  <a:gdLst/>
                  <a:ahLst/>
                  <a:cxnLst>
                    <a:cxn ang="0">
                      <a:pos x="200" y="0"/>
                    </a:cxn>
                    <a:cxn ang="0">
                      <a:pos x="200" y="0"/>
                    </a:cxn>
                    <a:cxn ang="0">
                      <a:pos x="116" y="0"/>
                    </a:cxn>
                    <a:cxn ang="0">
                      <a:pos x="116" y="0"/>
                    </a:cxn>
                    <a:cxn ang="0">
                      <a:pos x="106" y="2"/>
                    </a:cxn>
                    <a:cxn ang="0">
                      <a:pos x="98" y="6"/>
                    </a:cxn>
                    <a:cxn ang="0">
                      <a:pos x="92" y="14"/>
                    </a:cxn>
                    <a:cxn ang="0">
                      <a:pos x="84" y="24"/>
                    </a:cxn>
                    <a:cxn ang="0">
                      <a:pos x="78" y="36"/>
                    </a:cxn>
                    <a:cxn ang="0">
                      <a:pos x="72" y="50"/>
                    </a:cxn>
                    <a:cxn ang="0">
                      <a:pos x="62" y="84"/>
                    </a:cxn>
                    <a:cxn ang="0">
                      <a:pos x="54" y="124"/>
                    </a:cxn>
                    <a:cxn ang="0">
                      <a:pos x="46" y="168"/>
                    </a:cxn>
                    <a:cxn ang="0">
                      <a:pos x="40" y="216"/>
                    </a:cxn>
                    <a:cxn ang="0">
                      <a:pos x="34" y="264"/>
                    </a:cxn>
                    <a:cxn ang="0">
                      <a:pos x="18" y="446"/>
                    </a:cxn>
                    <a:cxn ang="0">
                      <a:pos x="14" y="480"/>
                    </a:cxn>
                    <a:cxn ang="0">
                      <a:pos x="10" y="506"/>
                    </a:cxn>
                    <a:cxn ang="0">
                      <a:pos x="6" y="522"/>
                    </a:cxn>
                    <a:cxn ang="0">
                      <a:pos x="2" y="528"/>
                    </a:cxn>
                    <a:cxn ang="0">
                      <a:pos x="0" y="528"/>
                    </a:cxn>
                    <a:cxn ang="0">
                      <a:pos x="0" y="528"/>
                    </a:cxn>
                    <a:cxn ang="0">
                      <a:pos x="86" y="528"/>
                    </a:cxn>
                    <a:cxn ang="0">
                      <a:pos x="86" y="528"/>
                    </a:cxn>
                    <a:cxn ang="0">
                      <a:pos x="90" y="528"/>
                    </a:cxn>
                    <a:cxn ang="0">
                      <a:pos x="92" y="522"/>
                    </a:cxn>
                    <a:cxn ang="0">
                      <a:pos x="98" y="506"/>
                    </a:cxn>
                    <a:cxn ang="0">
                      <a:pos x="102" y="480"/>
                    </a:cxn>
                    <a:cxn ang="0">
                      <a:pos x="108" y="446"/>
                    </a:cxn>
                    <a:cxn ang="0">
                      <a:pos x="116" y="362"/>
                    </a:cxn>
                    <a:cxn ang="0">
                      <a:pos x="124" y="264"/>
                    </a:cxn>
                    <a:cxn ang="0">
                      <a:pos x="136" y="168"/>
                    </a:cxn>
                    <a:cxn ang="0">
                      <a:pos x="144" y="124"/>
                    </a:cxn>
                    <a:cxn ang="0">
                      <a:pos x="152" y="84"/>
                    </a:cxn>
                    <a:cxn ang="0">
                      <a:pos x="162" y="50"/>
                    </a:cxn>
                    <a:cxn ang="0">
                      <a:pos x="166" y="36"/>
                    </a:cxn>
                    <a:cxn ang="0">
                      <a:pos x="172" y="24"/>
                    </a:cxn>
                    <a:cxn ang="0">
                      <a:pos x="178" y="14"/>
                    </a:cxn>
                    <a:cxn ang="0">
                      <a:pos x="186" y="6"/>
                    </a:cxn>
                    <a:cxn ang="0">
                      <a:pos x="192" y="2"/>
                    </a:cxn>
                    <a:cxn ang="0">
                      <a:pos x="200" y="0"/>
                    </a:cxn>
                    <a:cxn ang="0">
                      <a:pos x="200" y="0"/>
                    </a:cxn>
                  </a:cxnLst>
                  <a:rect l="0" t="0" r="r" b="b"/>
                  <a:pathLst>
                    <a:path w="200" h="528">
                      <a:moveTo>
                        <a:pt x="200" y="0"/>
                      </a:moveTo>
                      <a:lnTo>
                        <a:pt x="200" y="0"/>
                      </a:lnTo>
                      <a:lnTo>
                        <a:pt x="116" y="0"/>
                      </a:lnTo>
                      <a:lnTo>
                        <a:pt x="116" y="0"/>
                      </a:lnTo>
                      <a:lnTo>
                        <a:pt x="106" y="2"/>
                      </a:lnTo>
                      <a:lnTo>
                        <a:pt x="98" y="6"/>
                      </a:lnTo>
                      <a:lnTo>
                        <a:pt x="92" y="14"/>
                      </a:lnTo>
                      <a:lnTo>
                        <a:pt x="84" y="24"/>
                      </a:lnTo>
                      <a:lnTo>
                        <a:pt x="78" y="36"/>
                      </a:lnTo>
                      <a:lnTo>
                        <a:pt x="72" y="50"/>
                      </a:lnTo>
                      <a:lnTo>
                        <a:pt x="62" y="84"/>
                      </a:lnTo>
                      <a:lnTo>
                        <a:pt x="54" y="124"/>
                      </a:lnTo>
                      <a:lnTo>
                        <a:pt x="46" y="168"/>
                      </a:lnTo>
                      <a:lnTo>
                        <a:pt x="40" y="216"/>
                      </a:lnTo>
                      <a:lnTo>
                        <a:pt x="34" y="264"/>
                      </a:lnTo>
                      <a:lnTo>
                        <a:pt x="18" y="446"/>
                      </a:lnTo>
                      <a:lnTo>
                        <a:pt x="14" y="480"/>
                      </a:lnTo>
                      <a:lnTo>
                        <a:pt x="10" y="506"/>
                      </a:lnTo>
                      <a:lnTo>
                        <a:pt x="6" y="522"/>
                      </a:lnTo>
                      <a:lnTo>
                        <a:pt x="2" y="528"/>
                      </a:lnTo>
                      <a:lnTo>
                        <a:pt x="0" y="528"/>
                      </a:lnTo>
                      <a:lnTo>
                        <a:pt x="0" y="528"/>
                      </a:lnTo>
                      <a:lnTo>
                        <a:pt x="86" y="528"/>
                      </a:lnTo>
                      <a:lnTo>
                        <a:pt x="86" y="528"/>
                      </a:lnTo>
                      <a:lnTo>
                        <a:pt x="90" y="528"/>
                      </a:lnTo>
                      <a:lnTo>
                        <a:pt x="92" y="522"/>
                      </a:lnTo>
                      <a:lnTo>
                        <a:pt x="98" y="506"/>
                      </a:lnTo>
                      <a:lnTo>
                        <a:pt x="102" y="480"/>
                      </a:lnTo>
                      <a:lnTo>
                        <a:pt x="108" y="446"/>
                      </a:lnTo>
                      <a:lnTo>
                        <a:pt x="116" y="362"/>
                      </a:lnTo>
                      <a:lnTo>
                        <a:pt x="124" y="264"/>
                      </a:lnTo>
                      <a:lnTo>
                        <a:pt x="136" y="168"/>
                      </a:lnTo>
                      <a:lnTo>
                        <a:pt x="144" y="124"/>
                      </a:lnTo>
                      <a:lnTo>
                        <a:pt x="152" y="84"/>
                      </a:lnTo>
                      <a:lnTo>
                        <a:pt x="162" y="50"/>
                      </a:lnTo>
                      <a:lnTo>
                        <a:pt x="166" y="36"/>
                      </a:lnTo>
                      <a:lnTo>
                        <a:pt x="172" y="24"/>
                      </a:lnTo>
                      <a:lnTo>
                        <a:pt x="178" y="14"/>
                      </a:lnTo>
                      <a:lnTo>
                        <a:pt x="186" y="6"/>
                      </a:lnTo>
                      <a:lnTo>
                        <a:pt x="192" y="2"/>
                      </a:lnTo>
                      <a:lnTo>
                        <a:pt x="200" y="0"/>
                      </a:lnTo>
                      <a:lnTo>
                        <a:pt x="20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0">
                      <a:srgbClr val="3F3F3F"/>
                    </a:gs>
                    <a:gs pos="41000">
                      <a:srgbClr val="FFFFFF"/>
                    </a:gs>
                    <a:gs pos="0">
                      <a:srgbClr val="545454"/>
                    </a:gs>
                  </a:gsLst>
                  <a:lin ang="16200000" scaled="1"/>
                  <a:tileRect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 dirty="0"/>
                </a:p>
              </p:txBody>
            </p:sp>
          </p:grp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E137168-B113-4181-984A-5BEF46999FF2}"/>
              </a:ext>
            </a:extLst>
          </p:cNvPr>
          <p:cNvGrpSpPr/>
          <p:nvPr userDrawn="1"/>
        </p:nvGrpSpPr>
        <p:grpSpPr>
          <a:xfrm>
            <a:off x="3664591" y="5081800"/>
            <a:ext cx="2208921" cy="252201"/>
            <a:chOff x="3657600" y="3962400"/>
            <a:chExt cx="2206622" cy="252201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3F9D5B4-A239-43F7-8149-1D5CFCC09DB5}"/>
                </a:ext>
              </a:extLst>
            </p:cNvPr>
            <p:cNvSpPr/>
            <p:nvPr/>
          </p:nvSpPr>
          <p:spPr>
            <a:xfrm rot="5400000">
              <a:off x="4752199" y="3039031"/>
              <a:ext cx="112453" cy="211159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11CA483-D381-41E2-B622-7487C977A099}"/>
                </a:ext>
              </a:extLst>
            </p:cNvPr>
            <p:cNvSpPr/>
            <p:nvPr/>
          </p:nvSpPr>
          <p:spPr>
            <a:xfrm>
              <a:off x="3657600" y="3962400"/>
              <a:ext cx="252201" cy="25220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1676E66-FF9A-46BB-ACDD-C8D468BBF79D}"/>
              </a:ext>
            </a:extLst>
          </p:cNvPr>
          <p:cNvGrpSpPr/>
          <p:nvPr userDrawn="1"/>
        </p:nvGrpSpPr>
        <p:grpSpPr>
          <a:xfrm>
            <a:off x="3664591" y="2971801"/>
            <a:ext cx="2208921" cy="252201"/>
            <a:chOff x="3657600" y="3962400"/>
            <a:chExt cx="2206622" cy="252201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817406B1-5C55-4A9C-A004-14F9DCA97A7D}"/>
                </a:ext>
              </a:extLst>
            </p:cNvPr>
            <p:cNvSpPr/>
            <p:nvPr/>
          </p:nvSpPr>
          <p:spPr>
            <a:xfrm rot="5400000">
              <a:off x="4752199" y="3039031"/>
              <a:ext cx="112453" cy="211159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9807216-7E3D-4E93-99F6-4F7BF6009604}"/>
                </a:ext>
              </a:extLst>
            </p:cNvPr>
            <p:cNvSpPr/>
            <p:nvPr/>
          </p:nvSpPr>
          <p:spPr>
            <a:xfrm>
              <a:off x="3657600" y="3962400"/>
              <a:ext cx="252201" cy="25220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1D9ED61-4FEB-43F8-839A-E12F7C44E9A7}"/>
              </a:ext>
            </a:extLst>
          </p:cNvPr>
          <p:cNvGrpSpPr/>
          <p:nvPr userDrawn="1"/>
        </p:nvGrpSpPr>
        <p:grpSpPr>
          <a:xfrm rot="10800000">
            <a:off x="6208967" y="3176800"/>
            <a:ext cx="2208921" cy="252201"/>
            <a:chOff x="3657600" y="3962400"/>
            <a:chExt cx="2206622" cy="252201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D4C2187-E076-4728-B5A7-DC45AC335815}"/>
                </a:ext>
              </a:extLst>
            </p:cNvPr>
            <p:cNvSpPr/>
            <p:nvPr/>
          </p:nvSpPr>
          <p:spPr>
            <a:xfrm rot="5400000">
              <a:off x="4752199" y="3039031"/>
              <a:ext cx="112453" cy="211159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7951EED-662D-4692-A004-AC35CC7CB92C}"/>
                </a:ext>
              </a:extLst>
            </p:cNvPr>
            <p:cNvSpPr/>
            <p:nvPr/>
          </p:nvSpPr>
          <p:spPr>
            <a:xfrm>
              <a:off x="3657600" y="3962400"/>
              <a:ext cx="252201" cy="25220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1294888-2150-4D18-B354-B74E89194CF1}"/>
              </a:ext>
            </a:extLst>
          </p:cNvPr>
          <p:cNvGrpSpPr/>
          <p:nvPr userDrawn="1"/>
        </p:nvGrpSpPr>
        <p:grpSpPr>
          <a:xfrm rot="10800000">
            <a:off x="6178629" y="4167399"/>
            <a:ext cx="2208921" cy="252201"/>
            <a:chOff x="3657600" y="3962400"/>
            <a:chExt cx="2206622" cy="252201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5AD2176-0755-4711-B28E-E6208F0C56AF}"/>
                </a:ext>
              </a:extLst>
            </p:cNvPr>
            <p:cNvSpPr/>
            <p:nvPr/>
          </p:nvSpPr>
          <p:spPr>
            <a:xfrm rot="5400000">
              <a:off x="4752199" y="3039031"/>
              <a:ext cx="112453" cy="211159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E17A5A5-58CF-40E6-A870-EF7D44E8E013}"/>
                </a:ext>
              </a:extLst>
            </p:cNvPr>
            <p:cNvSpPr/>
            <p:nvPr/>
          </p:nvSpPr>
          <p:spPr>
            <a:xfrm>
              <a:off x="3657600" y="3962400"/>
              <a:ext cx="252201" cy="25220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64AE2B8-ED12-495B-8C0F-F81ECF33CC9C}"/>
              </a:ext>
            </a:extLst>
          </p:cNvPr>
          <p:cNvGrpSpPr/>
          <p:nvPr userDrawn="1"/>
        </p:nvGrpSpPr>
        <p:grpSpPr>
          <a:xfrm rot="10800000">
            <a:off x="6178629" y="5310399"/>
            <a:ext cx="2208921" cy="252201"/>
            <a:chOff x="3657600" y="3962400"/>
            <a:chExt cx="2206622" cy="252201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D069AF4-F29A-43CA-9E85-050AD9F2349A}"/>
                </a:ext>
              </a:extLst>
            </p:cNvPr>
            <p:cNvSpPr/>
            <p:nvPr/>
          </p:nvSpPr>
          <p:spPr>
            <a:xfrm rot="5400000">
              <a:off x="4752199" y="3039031"/>
              <a:ext cx="112453" cy="211159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762D8364-EB7C-4DA0-BB4E-F05CA4C3F6A6}"/>
                </a:ext>
              </a:extLst>
            </p:cNvPr>
            <p:cNvSpPr/>
            <p:nvPr/>
          </p:nvSpPr>
          <p:spPr>
            <a:xfrm>
              <a:off x="3657600" y="3962400"/>
              <a:ext cx="252201" cy="25220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A7DA5013-C803-4AF5-8228-8F4E29046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54426" y="838201"/>
            <a:ext cx="3890248" cy="58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D4E1D527-3A91-47FE-895F-E4548B76D7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54426" y="1447800"/>
            <a:ext cx="3890248" cy="11509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Text Placeholder 104">
            <a:extLst>
              <a:ext uri="{FF2B5EF4-FFF2-40B4-BE49-F238E27FC236}">
                <a16:creationId xmlns:a16="http://schemas.microsoft.com/office/drawing/2014/main" id="{5936E841-37CF-4605-B76F-570BC30851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16200000">
            <a:off x="-158779" y="2916814"/>
            <a:ext cx="1055687" cy="4195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104">
            <a:extLst>
              <a:ext uri="{FF2B5EF4-FFF2-40B4-BE49-F238E27FC236}">
                <a16:creationId xmlns:a16="http://schemas.microsoft.com/office/drawing/2014/main" id="{1D628339-9C47-48E6-9261-0F8E5F9FF0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6200000">
            <a:off x="-165515" y="3975676"/>
            <a:ext cx="1055687" cy="4195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4">
            <a:extLst>
              <a:ext uri="{FF2B5EF4-FFF2-40B4-BE49-F238E27FC236}">
                <a16:creationId xmlns:a16="http://schemas.microsoft.com/office/drawing/2014/main" id="{CB75F5F1-4546-4C59-AD75-1184727CFB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-165515" y="5053588"/>
            <a:ext cx="1055687" cy="4195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4">
            <a:extLst>
              <a:ext uri="{FF2B5EF4-FFF2-40B4-BE49-F238E27FC236}">
                <a16:creationId xmlns:a16="http://schemas.microsoft.com/office/drawing/2014/main" id="{BD9856B4-381D-4524-B787-6D9681FFE4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16200000">
            <a:off x="-165515" y="6120388"/>
            <a:ext cx="1055687" cy="4195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Text Placeholder 109">
            <a:extLst>
              <a:ext uri="{FF2B5EF4-FFF2-40B4-BE49-F238E27FC236}">
                <a16:creationId xmlns:a16="http://schemas.microsoft.com/office/drawing/2014/main" id="{B57AE8D2-385B-4770-AFD6-BE3F2A11A7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57605" y="2685948"/>
            <a:ext cx="2113793" cy="37530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Text Placeholder 111">
            <a:extLst>
              <a:ext uri="{FF2B5EF4-FFF2-40B4-BE49-F238E27FC236}">
                <a16:creationId xmlns:a16="http://schemas.microsoft.com/office/drawing/2014/main" id="{257EF60C-525B-4EFF-B360-78FF228F24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54426" y="3105837"/>
            <a:ext cx="2113793" cy="6556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Text Placeholder 109">
            <a:extLst>
              <a:ext uri="{FF2B5EF4-FFF2-40B4-BE49-F238E27FC236}">
                <a16:creationId xmlns:a16="http://schemas.microsoft.com/office/drawing/2014/main" id="{DED6416D-6453-4377-8341-715DCC75E2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57926" y="3733800"/>
            <a:ext cx="2110293" cy="37530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4" name="Text Placeholder 111">
            <a:extLst>
              <a:ext uri="{FF2B5EF4-FFF2-40B4-BE49-F238E27FC236}">
                <a16:creationId xmlns:a16="http://schemas.microsoft.com/office/drawing/2014/main" id="{D17B836B-DAA1-41B4-942A-55870355897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54746" y="4153689"/>
            <a:ext cx="2110293" cy="6556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5" name="Text Placeholder 109">
            <a:extLst>
              <a:ext uri="{FF2B5EF4-FFF2-40B4-BE49-F238E27FC236}">
                <a16:creationId xmlns:a16="http://schemas.microsoft.com/office/drawing/2014/main" id="{7F0A4F85-9D0F-4064-969F-6BDD67409E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57926" y="4868073"/>
            <a:ext cx="2107114" cy="37530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11">
            <a:extLst>
              <a:ext uri="{FF2B5EF4-FFF2-40B4-BE49-F238E27FC236}">
                <a16:creationId xmlns:a16="http://schemas.microsoft.com/office/drawing/2014/main" id="{149E014F-7CA2-4508-A019-177E832784C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54746" y="5287962"/>
            <a:ext cx="2107114" cy="6556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9">
            <a:extLst>
              <a:ext uri="{FF2B5EF4-FFF2-40B4-BE49-F238E27FC236}">
                <a16:creationId xmlns:a16="http://schemas.microsoft.com/office/drawing/2014/main" id="{6D470073-CE1E-4996-B06A-5DDD53FC0C2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70190" y="2685948"/>
            <a:ext cx="1976906" cy="37530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8" name="Text Placeholder 111">
            <a:extLst>
              <a:ext uri="{FF2B5EF4-FFF2-40B4-BE49-F238E27FC236}">
                <a16:creationId xmlns:a16="http://schemas.microsoft.com/office/drawing/2014/main" id="{75B697C8-5B4C-4131-98CE-44B4E991EE6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467011" y="3105837"/>
            <a:ext cx="1976905" cy="6556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Text Placeholder 109">
            <a:extLst>
              <a:ext uri="{FF2B5EF4-FFF2-40B4-BE49-F238E27FC236}">
                <a16:creationId xmlns:a16="http://schemas.microsoft.com/office/drawing/2014/main" id="{E9C920C1-0A6E-49E7-AEF5-8082B652594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470510" y="3733800"/>
            <a:ext cx="1973406" cy="37530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0" name="Text Placeholder 111">
            <a:extLst>
              <a:ext uri="{FF2B5EF4-FFF2-40B4-BE49-F238E27FC236}">
                <a16:creationId xmlns:a16="http://schemas.microsoft.com/office/drawing/2014/main" id="{DD2B4250-BDB4-47ED-BF96-407A4FD46B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67331" y="4153689"/>
            <a:ext cx="1979764" cy="6556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1" name="Text Placeholder 109">
            <a:extLst>
              <a:ext uri="{FF2B5EF4-FFF2-40B4-BE49-F238E27FC236}">
                <a16:creationId xmlns:a16="http://schemas.microsoft.com/office/drawing/2014/main" id="{A3A795A5-581C-4B42-AE84-B5B83B72B66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470510" y="4868073"/>
            <a:ext cx="1973406" cy="37530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2" name="Text Placeholder 111">
            <a:extLst>
              <a:ext uri="{FF2B5EF4-FFF2-40B4-BE49-F238E27FC236}">
                <a16:creationId xmlns:a16="http://schemas.microsoft.com/office/drawing/2014/main" id="{15C3CC08-1A02-47C2-9629-5E17072FDF2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67331" y="5287962"/>
            <a:ext cx="1979763" cy="6556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5" name="Text Placeholder 123">
            <a:extLst>
              <a:ext uri="{FF2B5EF4-FFF2-40B4-BE49-F238E27FC236}">
                <a16:creationId xmlns:a16="http://schemas.microsoft.com/office/drawing/2014/main" id="{73EEDC70-56F1-4F85-B4E8-4EA250A18A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212102" y="6400801"/>
            <a:ext cx="7704217" cy="558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Title 1">
            <a:extLst>
              <a:ext uri="{FF2B5EF4-FFF2-40B4-BE49-F238E27FC236}">
                <a16:creationId xmlns:a16="http://schemas.microsoft.com/office/drawing/2014/main" id="{2FD8CEF7-B8C4-BD45-A69F-DF77FFCF5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102" y="5849947"/>
            <a:ext cx="7704217" cy="544641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24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B2EF-432A-4516-8E74-06DE2D66FA38}" type="datetimeFigureOut">
              <a:rPr lang="en-US" smtClean="0"/>
              <a:pPr/>
              <a:t>11/1/2019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98E0-633D-42F7-9916-6B7EB9BA2F5D}" type="slidenum">
              <a:rPr lang="en-ZW" smtClean="0"/>
              <a:pPr/>
              <a:t>‹#›</a:t>
            </a:fld>
            <a:endParaRPr lang="en-Z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087" y="4406901"/>
            <a:ext cx="1037399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4087" y="2906713"/>
            <a:ext cx="1037399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B2EF-432A-4516-8E74-06DE2D66FA38}" type="datetimeFigureOut">
              <a:rPr lang="en-US" smtClean="0"/>
              <a:pPr/>
              <a:t>11/1/2019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98E0-633D-42F7-9916-6B7EB9BA2F5D}" type="slidenum">
              <a:rPr lang="en-ZW" smtClean="0"/>
              <a:pPr/>
              <a:t>‹#›</a:t>
            </a:fld>
            <a:endParaRPr lang="en-Z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235" y="1600201"/>
            <a:ext cx="539040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4056" y="1600201"/>
            <a:ext cx="539040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B2EF-432A-4516-8E74-06DE2D66FA38}" type="datetimeFigureOut">
              <a:rPr lang="en-US" smtClean="0"/>
              <a:pPr/>
              <a:t>11/1/2019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98E0-633D-42F7-9916-6B7EB9BA2F5D}" type="slidenum">
              <a:rPr lang="en-ZW" smtClean="0"/>
              <a:pPr/>
              <a:t>‹#›</a:t>
            </a:fld>
            <a:endParaRPr lang="en-Z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235" y="1535113"/>
            <a:ext cx="539252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235" y="2174875"/>
            <a:ext cx="539252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9819" y="1535113"/>
            <a:ext cx="53946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9819" y="2174875"/>
            <a:ext cx="53946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B2EF-432A-4516-8E74-06DE2D66FA38}" type="datetimeFigureOut">
              <a:rPr lang="en-US" smtClean="0"/>
              <a:pPr/>
              <a:t>11/1/2019</a:t>
            </a:fld>
            <a:endParaRPr lang="en-Z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98E0-633D-42F7-9916-6B7EB9BA2F5D}" type="slidenum">
              <a:rPr lang="en-ZW" smtClean="0"/>
              <a:pPr/>
              <a:t>‹#›</a:t>
            </a:fld>
            <a:endParaRPr lang="en-Z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B2EF-432A-4516-8E74-06DE2D66FA38}" type="datetimeFigureOut">
              <a:rPr lang="en-US" smtClean="0"/>
              <a:pPr/>
              <a:t>11/1/2019</a:t>
            </a:fld>
            <a:endParaRPr lang="en-Z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98E0-633D-42F7-9916-6B7EB9BA2F5D}" type="slidenum">
              <a:rPr lang="en-ZW" smtClean="0"/>
              <a:pPr/>
              <a:t>‹#›</a:t>
            </a:fld>
            <a:endParaRPr lang="en-Z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B2EF-432A-4516-8E74-06DE2D66FA38}" type="datetimeFigureOut">
              <a:rPr lang="en-US" smtClean="0"/>
              <a:pPr/>
              <a:t>11/1/2019</a:t>
            </a:fld>
            <a:endParaRPr lang="en-Z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98E0-633D-42F7-9916-6B7EB9BA2F5D}" type="slidenum">
              <a:rPr lang="en-ZW" smtClean="0"/>
              <a:pPr/>
              <a:t>‹#›</a:t>
            </a:fld>
            <a:endParaRPr lang="en-Z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36" y="273050"/>
            <a:ext cx="40152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1699" y="273051"/>
            <a:ext cx="68227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236" y="1435101"/>
            <a:ext cx="40152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B2EF-432A-4516-8E74-06DE2D66FA38}" type="datetimeFigureOut">
              <a:rPr lang="en-US" smtClean="0"/>
              <a:pPr/>
              <a:t>11/1/2019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98E0-633D-42F7-9916-6B7EB9BA2F5D}" type="slidenum">
              <a:rPr lang="en-ZW" smtClean="0"/>
              <a:pPr/>
              <a:t>‹#›</a:t>
            </a:fld>
            <a:endParaRPr lang="en-Z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207" y="4800600"/>
            <a:ext cx="73228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2207" y="612775"/>
            <a:ext cx="73228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2207" y="5367338"/>
            <a:ext cx="73228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B2EF-432A-4516-8E74-06DE2D66FA38}" type="datetimeFigureOut">
              <a:rPr lang="en-US" smtClean="0"/>
              <a:pPr/>
              <a:t>11/1/2019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98E0-633D-42F7-9916-6B7EB9BA2F5D}" type="slidenum">
              <a:rPr lang="en-ZW" smtClean="0"/>
              <a:pPr/>
              <a:t>‹#›</a:t>
            </a:fld>
            <a:endParaRPr lang="en-Z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0235" y="274638"/>
            <a:ext cx="109842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235" y="1600201"/>
            <a:ext cx="1098423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0235" y="6356351"/>
            <a:ext cx="2847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CB2EF-432A-4516-8E74-06DE2D66FA38}" type="datetimeFigureOut">
              <a:rPr lang="en-US" smtClean="0"/>
              <a:pPr/>
              <a:t>11/1/2019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9939" y="6356351"/>
            <a:ext cx="38648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6702" y="6356351"/>
            <a:ext cx="2847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298E0-633D-42F7-9916-6B7EB9BA2F5D}" type="slidenum">
              <a:rPr lang="en-ZW" smtClean="0"/>
              <a:pPr/>
              <a:t>‹#›</a:t>
            </a:fld>
            <a:endParaRPr lang="en-Z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660" r:id="rId12"/>
    <p:sldLayoutId id="2147483721" r:id="rId13"/>
    <p:sldLayoutId id="214748372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W" dirty="0"/>
              <a:t>Zimbabwe Viral Load Clinic: Laboratory Interface Webinar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W" dirty="0"/>
              <a:t>10 October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38F9E-9835-4EA5-8860-78EDAB1B2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Viral Load Testing Coverage, 2015 - 2018</a:t>
            </a:r>
            <a:br>
              <a:rPr lang="en-ZW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W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000000-0008-0000-0300-000007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368617"/>
              </p:ext>
            </p:extLst>
          </p:nvPr>
        </p:nvGraphicFramePr>
        <p:xfrm>
          <a:off x="610235" y="1600201"/>
          <a:ext cx="1098423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6776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8474"/>
            <a:ext cx="12204700" cy="57649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44795" y="1459175"/>
            <a:ext cx="1490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prstClr val="black"/>
                </a:solidFill>
              </a:rPr>
              <a:t>All-Age, Sex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56853" y="1143001"/>
            <a:ext cx="2791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</a:rPr>
              <a:t>Coverage Vs Testing Gap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5353" y="152401"/>
            <a:ext cx="1037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What does our gap to VL coverage look like?</a:t>
            </a:r>
          </a:p>
        </p:txBody>
      </p:sp>
    </p:spTree>
    <p:extLst>
      <p:ext uri="{BB962C8B-B14F-4D97-AF65-F5344CB8AC3E}">
        <p14:creationId xmlns:p14="http://schemas.microsoft.com/office/powerpoint/2010/main" val="799714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" y="1"/>
            <a:ext cx="6052457" cy="36140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8807" y="-1"/>
            <a:ext cx="6139543" cy="3614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" y="3614058"/>
            <a:ext cx="6052457" cy="3243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8806" y="3614056"/>
            <a:ext cx="6139545" cy="32439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4921" y="339634"/>
            <a:ext cx="1489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All-Age, Sex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7378" y="3912090"/>
            <a:ext cx="1489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Pediatrics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5184" y="3901748"/>
            <a:ext cx="1489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Adult Female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7378" y="339634"/>
            <a:ext cx="1489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Adult Male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02195" y="80670"/>
            <a:ext cx="1274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Suppression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54652" y="3615137"/>
            <a:ext cx="1274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Suppression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54652" y="80670"/>
            <a:ext cx="1274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Suppression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02195" y="3615137"/>
            <a:ext cx="1274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Suppression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139296" y="5412509"/>
            <a:ext cx="729673" cy="20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9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28210641"/>
              </p:ext>
            </p:extLst>
          </p:nvPr>
        </p:nvGraphicFramePr>
        <p:xfrm>
          <a:off x="476708" y="1285860"/>
          <a:ext cx="11060585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9313D36-80AA-4510-9CA9-7D30B0896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W" dirty="0"/>
              <a:t>2018 Viral Suppression by Province</a:t>
            </a:r>
            <a:br>
              <a:rPr lang="en-ZW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E5CA34-4C00-4143-A87A-1B75D0006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86" y="908720"/>
            <a:ext cx="11881320" cy="5760639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6" y="112490"/>
            <a:ext cx="11881320" cy="662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91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" y="5"/>
          <a:ext cx="12014044" cy="6857993"/>
        </p:xfrm>
        <a:graphic>
          <a:graphicData uri="http://schemas.openxmlformats.org/drawingml/2006/table">
            <a:tbl>
              <a:tblPr/>
              <a:tblGrid>
                <a:gridCol w="3149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5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3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7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2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538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VL testing Lab</a:t>
                      </a:r>
                      <a:endParaRPr lang="en-ZW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Instrument Type </a:t>
                      </a:r>
                      <a:endParaRPr lang="en-ZW" sz="12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Total number of instrument</a:t>
                      </a:r>
                      <a:endParaRPr lang="en-ZW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Capacity/ instrument</a:t>
                      </a:r>
                      <a:endParaRPr lang="en-ZW" sz="12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ZW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 capacity</a:t>
                      </a: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538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Beat AIDS </a:t>
                      </a:r>
                      <a:endParaRPr lang="en-ZW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Roche Cobas CAP/CTM96</a:t>
                      </a:r>
                      <a:endParaRPr lang="en-ZW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44,352</a:t>
                      </a:r>
                      <a:endParaRPr lang="en-ZW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44,352</a:t>
                      </a:r>
                      <a:endParaRPr lang="en-ZW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538">
                <a:tc rowSpan="2"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Beatrice Road Infectious Disease Hospital</a:t>
                      </a:r>
                      <a:endParaRPr lang="en-ZW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BM NucliSens Easy Q HIV-1 v 2.0</a:t>
                      </a:r>
                      <a:endParaRPr lang="en-ZW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ZW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39,600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ZW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39,600</a:t>
                      </a: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538">
                <a:tc v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Roche Cobas  CAP/CTM96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ZW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44,352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ZW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44,352</a:t>
                      </a: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538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Chinhoyi Provincial</a:t>
                      </a:r>
                      <a:endParaRPr lang="en-ZW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Roche Cobas CAP/CTM96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ZW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44,352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ZW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44,352</a:t>
                      </a: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562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Chitungwiza (PSI)</a:t>
                      </a:r>
                      <a:endParaRPr lang="en-ZW" sz="12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Abbott m2000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ZW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31,680</a:t>
                      </a:r>
                      <a:endParaRPr lang="en-ZW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ZW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31,680</a:t>
                      </a: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538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Gweru Provincial Hospital </a:t>
                      </a:r>
                      <a:endParaRPr lang="en-ZW" sz="12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Roche Cobas  CAP/CTM96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44,352</a:t>
                      </a:r>
                      <a:endParaRPr lang="en-ZW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ZW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44,352</a:t>
                      </a: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538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Masvingo Provincial Hosp.</a:t>
                      </a:r>
                      <a:endParaRPr lang="en-ZW" sz="12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Roche Cobas CAP/CTM 96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44,352</a:t>
                      </a:r>
                      <a:endParaRPr lang="en-ZW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ZW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44,352</a:t>
                      </a: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2150">
                <a:tc rowSpan="2"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Mpilo Central Hospital </a:t>
                      </a:r>
                      <a:endParaRPr lang="en-ZW" sz="12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Roche Cobas CAP/CTM96</a:t>
                      </a:r>
                      <a:endParaRPr lang="en-ZW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44,352</a:t>
                      </a:r>
                      <a:endParaRPr lang="en-ZW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ZW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44,352</a:t>
                      </a: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881">
                <a:tc v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Abbott m2000</a:t>
                      </a:r>
                      <a:endParaRPr lang="en-ZW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31,680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ZW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63,360</a:t>
                      </a: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2538">
                <a:tc rowSpan="2"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Mutare Provincial Hospital</a:t>
                      </a:r>
                      <a:endParaRPr lang="en-ZW" sz="12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Roche Cobas CAP/CTM96</a:t>
                      </a:r>
                      <a:endParaRPr lang="en-ZW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44,352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ZW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44,352</a:t>
                      </a: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483">
                <a:tc v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Abbott m2000</a:t>
                      </a:r>
                      <a:endParaRPr lang="en-ZW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ZW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31,680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ZW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63,360</a:t>
                      </a: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2538">
                <a:tc rowSpan="2"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NMRL </a:t>
                      </a:r>
                      <a:endParaRPr lang="en-ZW" sz="12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BM NucliSens Easy Q HIV-1 v 2.0</a:t>
                      </a:r>
                      <a:endParaRPr lang="en-ZW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ZW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39,600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ZW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39,600</a:t>
                      </a: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050">
                <a:tc v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Abbott m2000</a:t>
                      </a:r>
                      <a:endParaRPr lang="en-ZW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ZW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31,680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ZW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95,040</a:t>
                      </a: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32538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Gwanda and St. Luke’s Hospitals</a:t>
                      </a:r>
                      <a:endParaRPr lang="en-ZW" sz="12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Abbott m2000</a:t>
                      </a:r>
                      <a:endParaRPr lang="en-ZW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ZW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31,680</a:t>
                      </a:r>
                      <a:endParaRPr lang="en-ZW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ZW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63,360</a:t>
                      </a: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03002">
                <a:tc>
                  <a:txBody>
                    <a:bodyPr/>
                    <a:lstStyle/>
                    <a:p>
                      <a:pPr algn="just" fontAlgn="t"/>
                      <a:r>
                        <a:rPr lang="en-ZW" sz="1200" b="1" i="0" u="none" strike="noStrike">
                          <a:solidFill>
                            <a:srgbClr val="FFFFFF"/>
                          </a:solidFill>
                          <a:latin typeface="Calibri"/>
                          <a:cs typeface="Times New Roman"/>
                        </a:rPr>
                        <a:t>Bindura, Kadoma, Marondera</a:t>
                      </a:r>
                      <a:endParaRPr lang="en-ZW" sz="1200" b="1" i="0" u="none" strike="noStrike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ZW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Hologic Panther</a:t>
                      </a:r>
                    </a:p>
                  </a:txBody>
                  <a:tcPr marL="8590" marR="8590" marT="6436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ZW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ZW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66000</a:t>
                      </a: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ZW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198000</a:t>
                      </a: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7BF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9483">
                <a:tc>
                  <a:txBody>
                    <a:bodyPr/>
                    <a:lstStyle/>
                    <a:p>
                      <a:pPr algn="just" fontAlgn="t"/>
                      <a:r>
                        <a:rPr lang="en-ZW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Various districts</a:t>
                      </a: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ZW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Samba</a:t>
                      </a:r>
                    </a:p>
                  </a:txBody>
                  <a:tcPr marL="8590" marR="8590" marT="6436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ZW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ZW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ZW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79200</a:t>
                      </a: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7BF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03002">
                <a:tc>
                  <a:txBody>
                    <a:bodyPr/>
                    <a:lstStyle/>
                    <a:p>
                      <a:pPr algn="just" fontAlgn="t"/>
                      <a:r>
                        <a:rPr lang="en-ZW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Annual  8 hr capacity</a:t>
                      </a: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ZW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90" marR="8590" marT="6436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ZW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ZW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ZW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983,664</a:t>
                      </a:r>
                    </a:p>
                  </a:txBody>
                  <a:tcPr marL="8590" marR="8590" marT="643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7BF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10710862" y="6381328"/>
            <a:ext cx="79208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/>
              <a:t> Viral Load scale up in Zimbabwe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6000644" cy="5141168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Achievements</a:t>
            </a:r>
          </a:p>
          <a:p>
            <a:r>
              <a:rPr lang="en-GB" sz="2000" b="1" dirty="0">
                <a:latin typeface="Arial Narrow" panose="020B0606020202030204" pitchFamily="34" charset="0"/>
              </a:rPr>
              <a:t>Viral load scale up Plan </a:t>
            </a:r>
            <a:r>
              <a:rPr lang="en-GB" sz="2000" dirty="0">
                <a:latin typeface="Arial Narrow" panose="020B0606020202030204" pitchFamily="34" charset="0"/>
              </a:rPr>
              <a:t>revised with following targets</a:t>
            </a:r>
          </a:p>
          <a:p>
            <a:pPr marL="0" indent="0">
              <a:buNone/>
            </a:pPr>
            <a:r>
              <a:rPr lang="en-GB" sz="2000" dirty="0">
                <a:latin typeface="Arial Narrow" panose="020B0606020202030204" pitchFamily="34" charset="0"/>
              </a:rPr>
              <a:t>       2018    60%</a:t>
            </a:r>
          </a:p>
          <a:p>
            <a:pPr marL="0" indent="0">
              <a:buNone/>
            </a:pPr>
            <a:r>
              <a:rPr lang="en-GB" sz="2000" dirty="0">
                <a:latin typeface="Arial Narrow" panose="020B0606020202030204" pitchFamily="34" charset="0"/>
              </a:rPr>
              <a:t>       2019    80%</a:t>
            </a:r>
          </a:p>
          <a:p>
            <a:pPr marL="0" indent="0">
              <a:buNone/>
            </a:pPr>
            <a:r>
              <a:rPr lang="en-GB" sz="2000" dirty="0">
                <a:latin typeface="Arial Narrow" panose="020B0606020202030204" pitchFamily="34" charset="0"/>
              </a:rPr>
              <a:t>       2020    95%</a:t>
            </a:r>
          </a:p>
          <a:p>
            <a:r>
              <a:rPr lang="en-GB" sz="2000" b="1" dirty="0">
                <a:latin typeface="Arial Narrow" panose="020B0606020202030204" pitchFamily="34" charset="0"/>
              </a:rPr>
              <a:t>Integrated Sample Transportation</a:t>
            </a:r>
          </a:p>
          <a:p>
            <a:pPr marL="0" indent="0">
              <a:buNone/>
            </a:pPr>
            <a:r>
              <a:rPr lang="en-GB" sz="2000" b="1" dirty="0">
                <a:latin typeface="Arial Narrow" panose="020B0606020202030204" pitchFamily="34" charset="0"/>
              </a:rPr>
              <a:t>       -</a:t>
            </a:r>
            <a:r>
              <a:rPr lang="en-GB" sz="2000" dirty="0">
                <a:latin typeface="Arial Narrow" panose="020B0606020202030204" pitchFamily="34" charset="0"/>
              </a:rPr>
              <a:t>Costed Plan available and </a:t>
            </a:r>
          </a:p>
          <a:p>
            <a:pPr marL="0" indent="0">
              <a:buNone/>
            </a:pPr>
            <a:r>
              <a:rPr lang="en-GB" sz="2000" dirty="0">
                <a:latin typeface="Arial Narrow" panose="020B0606020202030204" pitchFamily="34" charset="0"/>
              </a:rPr>
              <a:t>         currently resource mobilisation</a:t>
            </a:r>
          </a:p>
          <a:p>
            <a:r>
              <a:rPr lang="en-GB" sz="2000" dirty="0">
                <a:latin typeface="Arial Narrow" panose="020B0606020202030204" pitchFamily="34" charset="0"/>
              </a:rPr>
              <a:t>The country now has a  total of </a:t>
            </a:r>
            <a:r>
              <a:rPr lang="en-GB" sz="2000" b="1" dirty="0">
                <a:latin typeface="Arial Narrow" panose="020B0606020202030204" pitchFamily="34" charset="0"/>
              </a:rPr>
              <a:t>22 conventional machines </a:t>
            </a:r>
            <a:r>
              <a:rPr lang="en-GB" sz="2000" dirty="0">
                <a:latin typeface="Arial Narrow" panose="020B0606020202030204" pitchFamily="34" charset="0"/>
              </a:rPr>
              <a:t>and </a:t>
            </a:r>
            <a:r>
              <a:rPr lang="en-GB" sz="2000" b="1" dirty="0">
                <a:latin typeface="Arial Narrow" panose="020B0606020202030204" pitchFamily="34" charset="0"/>
              </a:rPr>
              <a:t>100 POC Samba </a:t>
            </a:r>
            <a:r>
              <a:rPr lang="en-GB" sz="2000" dirty="0">
                <a:latin typeface="Arial Narrow" panose="020B0606020202030204" pitchFamily="34" charset="0"/>
              </a:rPr>
              <a:t>machines</a:t>
            </a:r>
          </a:p>
          <a:p>
            <a:r>
              <a:rPr lang="en-GB" sz="2000" b="1" dirty="0">
                <a:latin typeface="Arial Narrow" panose="020B0606020202030204" pitchFamily="34" charset="0"/>
              </a:rPr>
              <a:t>Viral load bundling </a:t>
            </a:r>
            <a:endParaRPr lang="en-GB" sz="2000" dirty="0">
              <a:latin typeface="Arial Narrow" panose="020B0606020202030204" pitchFamily="34" charset="0"/>
            </a:endParaRPr>
          </a:p>
          <a:p>
            <a:endParaRPr lang="en-GB" sz="2000" dirty="0">
              <a:latin typeface="Arial Narrow" panose="020B0606020202030204" pitchFamily="34" charset="0"/>
            </a:endParaRPr>
          </a:p>
          <a:p>
            <a:endParaRPr lang="en-GB" sz="2000" dirty="0">
              <a:latin typeface="Arial Narrow" panose="020B0606020202030204" pitchFamily="34" charset="0"/>
            </a:endParaRPr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400" b="1" dirty="0"/>
          </a:p>
          <a:p>
            <a:pPr>
              <a:buFont typeface="Wingdings" panose="05000000000000000000" pitchFamily="2" charset="2"/>
              <a:buChar char="Ø"/>
            </a:pPr>
            <a:endParaRPr lang="en-GB" sz="2400" b="1" dirty="0"/>
          </a:p>
          <a:p>
            <a:pPr>
              <a:buFont typeface="Wingdings" panose="05000000000000000000" pitchFamily="2" charset="2"/>
              <a:buChar char="Ø"/>
            </a:pPr>
            <a:endParaRPr lang="en-GB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4056" y="1600200"/>
            <a:ext cx="6000644" cy="5141168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Challenges</a:t>
            </a:r>
          </a:p>
          <a:p>
            <a:r>
              <a:rPr lang="en-GB" sz="2000" dirty="0">
                <a:latin typeface="Arial Narrow" panose="020B0606020202030204" pitchFamily="34" charset="0"/>
              </a:rPr>
              <a:t>Sub-optimal LIMS</a:t>
            </a:r>
          </a:p>
          <a:p>
            <a:r>
              <a:rPr lang="en-GB" sz="2000" dirty="0">
                <a:latin typeface="Arial Narrow" panose="020B0606020202030204" pitchFamily="34" charset="0"/>
              </a:rPr>
              <a:t>Weak Sample transportation</a:t>
            </a:r>
          </a:p>
          <a:p>
            <a:r>
              <a:rPr lang="en-GB" sz="2000" dirty="0">
                <a:latin typeface="Arial Narrow" panose="020B0606020202030204" pitchFamily="34" charset="0"/>
              </a:rPr>
              <a:t>Long  TAT and inadequate systems to track TAT</a:t>
            </a:r>
          </a:p>
          <a:p>
            <a:r>
              <a:rPr lang="en-GB" sz="2000" dirty="0">
                <a:latin typeface="Arial Narrow" panose="020B0606020202030204" pitchFamily="34" charset="0"/>
              </a:rPr>
              <a:t>No VL dashboard to track  program progress </a:t>
            </a:r>
          </a:p>
          <a:p>
            <a:r>
              <a:rPr lang="en-GB" sz="2000" dirty="0">
                <a:latin typeface="Arial Narrow" panose="020B0606020202030204" pitchFamily="34" charset="0"/>
              </a:rPr>
              <a:t>Inadequate laboratory Staff( Lab scientists and data entry clerks)</a:t>
            </a:r>
          </a:p>
          <a:p>
            <a:r>
              <a:rPr lang="en-GB" sz="2000" dirty="0">
                <a:latin typeface="Arial Narrow" panose="020B0606020202030204" pitchFamily="34" charset="0"/>
              </a:rPr>
              <a:t>Inadequate utilisation of high viral load results by HCW</a:t>
            </a:r>
          </a:p>
          <a:p>
            <a:endParaRPr lang="en-GB" sz="2000" dirty="0">
              <a:latin typeface="Arial Narrow" panose="020B0606020202030204" pitchFamily="34" charset="0"/>
            </a:endParaRPr>
          </a:p>
          <a:p>
            <a:endParaRPr lang="en-GB" sz="2000" dirty="0">
              <a:latin typeface="Arial Narrow" panose="020B0606020202030204" pitchFamily="34" charset="0"/>
            </a:endParaRPr>
          </a:p>
          <a:p>
            <a:endParaRPr lang="en-GB" sz="2000" dirty="0">
              <a:latin typeface="Arial Narrow" panose="020B0606020202030204" pitchFamily="34" charset="0"/>
            </a:endParaRPr>
          </a:p>
          <a:p>
            <a:endParaRPr lang="en-GB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366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810" y="129684"/>
            <a:ext cx="10434683" cy="314130"/>
          </a:xfrm>
        </p:spPr>
        <p:txBody>
          <a:bodyPr>
            <a:noAutofit/>
          </a:bodyPr>
          <a:lstStyle/>
          <a:p>
            <a:r>
              <a:rPr lang="en-ZW" sz="1995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Management of PLHIV enrolled in ART care with High Viral Load in the Zimbabwe ART Program, 2004-2017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118454" y="732501"/>
          <a:ext cx="10131696" cy="4829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9906536" y="839695"/>
          <a:ext cx="940959" cy="4387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2136">
                <a:tc>
                  <a:txBody>
                    <a:bodyPr/>
                    <a:lstStyle/>
                    <a:p>
                      <a:pPr algn="ctr"/>
                      <a:endParaRPr lang="en-ZW" sz="2000" dirty="0"/>
                    </a:p>
                  </a:txBody>
                  <a:tcPr marL="68651" marR="68651" marT="34205" marB="342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136">
                <a:tc>
                  <a:txBody>
                    <a:bodyPr/>
                    <a:lstStyle/>
                    <a:p>
                      <a:pPr algn="ctr"/>
                      <a:r>
                        <a:rPr lang="en-ZW" sz="2000" dirty="0">
                          <a:solidFill>
                            <a:schemeClr val="bg1"/>
                          </a:solidFill>
                        </a:rPr>
                        <a:t>85.8%</a:t>
                      </a:r>
                    </a:p>
                  </a:txBody>
                  <a:tcPr marL="68651" marR="68651" marT="34205" marB="34205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136">
                <a:tc>
                  <a:txBody>
                    <a:bodyPr/>
                    <a:lstStyle/>
                    <a:p>
                      <a:pPr algn="ctr"/>
                      <a:endParaRPr lang="en-ZW" sz="2000" dirty="0"/>
                    </a:p>
                  </a:txBody>
                  <a:tcPr marL="68651" marR="68651" marT="34205" marB="342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136">
                <a:tc>
                  <a:txBody>
                    <a:bodyPr/>
                    <a:lstStyle/>
                    <a:p>
                      <a:pPr algn="ctr"/>
                      <a:r>
                        <a:rPr lang="en-ZW" sz="2000" dirty="0">
                          <a:solidFill>
                            <a:schemeClr val="bg1"/>
                          </a:solidFill>
                        </a:rPr>
                        <a:t>65.8%</a:t>
                      </a:r>
                    </a:p>
                  </a:txBody>
                  <a:tcPr marL="68651" marR="68651" marT="34205" marB="34205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723">
                <a:tc>
                  <a:txBody>
                    <a:bodyPr/>
                    <a:lstStyle/>
                    <a:p>
                      <a:pPr algn="ctr"/>
                      <a:endParaRPr lang="en-ZW" sz="2000" dirty="0"/>
                    </a:p>
                  </a:txBody>
                  <a:tcPr marL="68651" marR="68651" marT="34205" marB="3420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136">
                <a:tc>
                  <a:txBody>
                    <a:bodyPr/>
                    <a:lstStyle/>
                    <a:p>
                      <a:pPr algn="ctr"/>
                      <a:r>
                        <a:rPr lang="en-ZW" sz="2000" dirty="0">
                          <a:solidFill>
                            <a:schemeClr val="bg1"/>
                          </a:solidFill>
                        </a:rPr>
                        <a:t>57.5%</a:t>
                      </a:r>
                    </a:p>
                  </a:txBody>
                  <a:tcPr marL="68651" marR="68651" marT="34205" marB="34205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9199493" y="839695"/>
            <a:ext cx="363853" cy="4531365"/>
          </a:xfrm>
          <a:prstGeom prst="downArrow">
            <a:avLst/>
          </a:prstGeom>
          <a:gradFill>
            <a:gsLst>
              <a:gs pos="0">
                <a:srgbClr val="C00000"/>
              </a:gs>
              <a:gs pos="69000">
                <a:srgbClr val="FFC000"/>
              </a:gs>
              <a:gs pos="83000">
                <a:srgbClr val="FFFF00"/>
              </a:gs>
              <a:gs pos="100000">
                <a:srgbClr val="92D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 sz="1347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14044" y="414008"/>
            <a:ext cx="2663230" cy="299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W" sz="1347" dirty="0">
                <a:solidFill>
                  <a:prstClr val="white"/>
                </a:solidFill>
              </a:rPr>
              <a:t>Leakages along the VL care cascade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67586" y="5561614"/>
            <a:ext cx="1670650" cy="2534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ZW" sz="1047" dirty="0">
                <a:solidFill>
                  <a:prstClr val="white"/>
                </a:solidFill>
              </a:rPr>
              <a:t>Source: ePMS Report, 2018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2806" y="5643580"/>
            <a:ext cx="11542982" cy="9210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036" indent="-285036">
              <a:buFont typeface="Arial" panose="020B0604020202020204" pitchFamily="34" charset="0"/>
              <a:buChar char="•"/>
            </a:pPr>
            <a:r>
              <a:rPr lang="en-ZW" sz="1795" dirty="0"/>
              <a:t>Missed opportunities in actioning on unsuppressed VL result reaching the 3</a:t>
            </a:r>
            <a:r>
              <a:rPr lang="en-ZW" sz="1795" baseline="30000" dirty="0"/>
              <a:t>rd</a:t>
            </a:r>
            <a:r>
              <a:rPr lang="en-ZW" sz="1795" dirty="0"/>
              <a:t> 90</a:t>
            </a:r>
          </a:p>
          <a:p>
            <a:pPr marL="285036" indent="-285036">
              <a:buFont typeface="Arial" panose="020B0604020202020204" pitchFamily="34" charset="0"/>
              <a:buChar char="•"/>
            </a:pPr>
            <a:r>
              <a:rPr lang="en-ZW" sz="1795" dirty="0"/>
              <a:t>Unavailability of resistance testing with most clients accessing service from private sector (US$200 – US$700/test</a:t>
            </a:r>
          </a:p>
          <a:p>
            <a:pPr marL="285036" indent="-285036">
              <a:buFont typeface="Arial" panose="020B0604020202020204" pitchFamily="34" charset="0"/>
              <a:buChar char="•"/>
            </a:pPr>
            <a:r>
              <a:rPr lang="en-ZW" sz="1795" dirty="0"/>
              <a:t>Limited 3rd line options due to unavailability of single formulations of NRTIs</a:t>
            </a:r>
          </a:p>
        </p:txBody>
      </p:sp>
    </p:spTree>
    <p:extLst>
      <p:ext uri="{BB962C8B-B14F-4D97-AF65-F5344CB8AC3E}">
        <p14:creationId xmlns:p14="http://schemas.microsoft.com/office/powerpoint/2010/main" val="2998954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6DA2CD-6591-1049-93F6-95237C20BF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7E81F-4386-6447-9FD6-0AF764D784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7B82B-1218-6C4F-AE98-BBBBD96A31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7C9EEB-A150-0543-96D4-D274814A9C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80349F-341C-F44B-9B0E-1B5FEA871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30D7D1-5615-AB4B-B283-6AC7C3D558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4046D0D-2B0C-1045-ACCA-E966A16F49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HRH</a:t>
            </a:r>
            <a:r>
              <a:rPr lang="en-US" dirty="0"/>
              <a:t>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5631F3E-6466-4D4C-B71C-508EE0C09E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Inadequate staff Lab Scientists and Data clerks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52B402A-8247-9B42-8A8C-4B75ED235F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57926" y="3733799"/>
            <a:ext cx="2110293" cy="544641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Poor VL Result utilization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3272CF5-86A7-F249-BF77-E5A582B9ED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54746" y="4323023"/>
            <a:ext cx="2110293" cy="4863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Inadequate utilization of High VL results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0305D6B-A21F-0049-B0ED-A6E8BF1572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57926" y="4868072"/>
            <a:ext cx="2472216" cy="54212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Demand creation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8D1606C-E825-614C-9FD3-EE98275E415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54746" y="5385036"/>
            <a:ext cx="2107114" cy="5585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Poor systems to identify and ensure VL tests are requested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063EF92-0E71-794B-B451-B3A3A3C2AA1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22630" y="2748893"/>
            <a:ext cx="2534024" cy="58345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Integrated Sample Transport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B30B2D9-259A-7147-9946-61357B4CE6F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467011" y="3216833"/>
            <a:ext cx="2534024" cy="544642"/>
          </a:xfrm>
        </p:spPr>
        <p:txBody>
          <a:bodyPr>
            <a:normAutofit/>
          </a:bodyPr>
          <a:lstStyle/>
          <a:p>
            <a:r>
              <a:rPr lang="en-US" dirty="0"/>
              <a:t>Inadequate Funding to support optimal IST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935F2A7-AFB5-D041-A6A3-9A835848E9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468046" y="3733800"/>
            <a:ext cx="2688608" cy="583457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FFFF00"/>
                </a:solidFill>
              </a:rPr>
              <a:t>Sub-optimal data management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53D6CC3-027F-6546-ABD2-CABA185D26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67011" y="4218529"/>
            <a:ext cx="2534024" cy="745240"/>
          </a:xfrm>
        </p:spPr>
        <p:txBody>
          <a:bodyPr>
            <a:normAutofit/>
          </a:bodyPr>
          <a:lstStyle/>
          <a:p>
            <a:r>
              <a:rPr lang="en-US" dirty="0"/>
              <a:t>Inadequate result transmission and tracking system and documentation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D5D71CD-9A62-0E41-A2C6-C72433EA27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468887" y="5001610"/>
            <a:ext cx="1973406" cy="375306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VL Reagent funding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A63967-79EA-A74E-93B6-52C6AE36AD3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Inadequate VL reagent funding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01B4A01-C65B-D649-B65C-E040A1493E3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2" name="Title 41">
            <a:extLst>
              <a:ext uri="{FF2B5EF4-FFF2-40B4-BE49-F238E27FC236}">
                <a16:creationId xmlns:a16="http://schemas.microsoft.com/office/drawing/2014/main" id="{E23494FC-F396-C748-B427-EE345CAC4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Bottlenecks to VL Scale up</a:t>
            </a:r>
          </a:p>
        </p:txBody>
      </p:sp>
    </p:spTree>
    <p:extLst>
      <p:ext uri="{BB962C8B-B14F-4D97-AF65-F5344CB8AC3E}">
        <p14:creationId xmlns:p14="http://schemas.microsoft.com/office/powerpoint/2010/main" val="1910223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Introducing the VL CLI Initiative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                     Viral Load QI project</a:t>
            </a:r>
          </a:p>
        </p:txBody>
      </p:sp>
    </p:spTree>
    <p:extLst>
      <p:ext uri="{BB962C8B-B14F-4D97-AF65-F5344CB8AC3E}">
        <p14:creationId xmlns:p14="http://schemas.microsoft.com/office/powerpoint/2010/main" val="3162189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 of Webinar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755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5928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532" y="138703"/>
            <a:ext cx="11806646" cy="1028247"/>
          </a:xfrm>
        </p:spPr>
        <p:txBody>
          <a:bodyPr>
            <a:normAutofit/>
          </a:bodyPr>
          <a:lstStyle/>
          <a:p>
            <a:r>
              <a:rPr lang="en-US" dirty="0"/>
              <a:t>National CLI Project 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082" y="1985554"/>
            <a:ext cx="10032275" cy="4110447"/>
          </a:xfrm>
        </p:spPr>
        <p:txBody>
          <a:bodyPr>
            <a:normAutofit/>
          </a:bodyPr>
          <a:lstStyle/>
          <a:p>
            <a:r>
              <a:rPr lang="en-US" sz="3600" dirty="0"/>
              <a:t>To improve  VL Coverage of PLHIV on ART at participating facilities, improve VL result utilization incl optimal VL suppression and switching of clients with drug-resistance to second line </a:t>
            </a:r>
          </a:p>
          <a:p>
            <a:r>
              <a:rPr lang="en-US" sz="3600" dirty="0"/>
              <a:t>To improve overall TAT, and lab rejection rates.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0470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56" y="147412"/>
            <a:ext cx="11832771" cy="984704"/>
          </a:xfrm>
        </p:spPr>
        <p:txBody>
          <a:bodyPr>
            <a:normAutofit/>
          </a:bodyPr>
          <a:lstStyle/>
          <a:p>
            <a:r>
              <a:rPr lang="en-US" sz="5400" dirty="0"/>
              <a:t>Objectives- 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03" y="1124586"/>
            <a:ext cx="11937275" cy="5733415"/>
          </a:xfrm>
        </p:spPr>
        <p:txBody>
          <a:bodyPr>
            <a:normAutofit/>
          </a:bodyPr>
          <a:lstStyle/>
          <a:p>
            <a:r>
              <a:rPr lang="en-ZW" dirty="0"/>
              <a:t>Increase 12month VL coverage among PLHIV on ART from current 44% to 95% by end of 2020 at participating facilities, and</a:t>
            </a:r>
          </a:p>
          <a:p>
            <a:r>
              <a:rPr lang="en-ZW" dirty="0"/>
              <a:t>To increase proportion of clients with high initial VL managed according to guidelines at participating health facilities from baseline to 90% by end of 2020</a:t>
            </a:r>
            <a:r>
              <a:rPr lang="en-ZW" sz="4000" dirty="0"/>
              <a:t>. </a:t>
            </a:r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91934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13" y="86307"/>
            <a:ext cx="10058400" cy="1037100"/>
          </a:xfrm>
        </p:spPr>
        <p:txBody>
          <a:bodyPr/>
          <a:lstStyle/>
          <a:p>
            <a:r>
              <a:rPr lang="en-US" dirty="0"/>
              <a:t>Objectives- laboratory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813" y="1828800"/>
            <a:ext cx="11852366" cy="4589417"/>
          </a:xfrm>
        </p:spPr>
        <p:txBody>
          <a:bodyPr>
            <a:normAutofit/>
          </a:bodyPr>
          <a:lstStyle/>
          <a:p>
            <a:r>
              <a:rPr lang="en-ZW" sz="4400" dirty="0"/>
              <a:t>Reduce intra-lab turnaround time for VL from current 28days to 7days by the end of 2020;  </a:t>
            </a:r>
          </a:p>
          <a:p>
            <a:r>
              <a:rPr lang="en-ZW" sz="4400" dirty="0"/>
              <a:t>Reducing sample rejection rates at VL testing labs in Zimbabwe from current 2% to &lt;1% by end of 2020.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61864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Objective-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reduce the total TAT of VL testing from current baseline to 14days</a:t>
            </a:r>
          </a:p>
        </p:txBody>
      </p:sp>
    </p:spTree>
    <p:extLst>
      <p:ext uri="{BB962C8B-B14F-4D97-AF65-F5344CB8AC3E}">
        <p14:creationId xmlns:p14="http://schemas.microsoft.com/office/powerpoint/2010/main" val="3055499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5d13c04114_2_50" descr="Picture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0" y="2377436"/>
            <a:ext cx="12192000" cy="408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5d13c04114_2_50"/>
          <p:cNvSpPr txBox="1"/>
          <p:nvPr/>
        </p:nvSpPr>
        <p:spPr>
          <a:xfrm>
            <a:off x="844550" y="116931"/>
            <a:ext cx="10515600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6000"/>
            </a:pPr>
            <a:r>
              <a:rPr lang="en-US" sz="6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CQI VL Roadmap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7149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d13c04114_2_61"/>
          <p:cNvSpPr txBox="1">
            <a:spLocks noGrp="1"/>
          </p:cNvSpPr>
          <p:nvPr>
            <p:ph type="title"/>
          </p:nvPr>
        </p:nvSpPr>
        <p:spPr>
          <a:xfrm>
            <a:off x="84455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pPr algn="ctr">
              <a:buSzPts val="4400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VL QI districts</a:t>
            </a:r>
            <a:endParaRPr/>
          </a:p>
        </p:txBody>
      </p:sp>
      <p:sp>
        <p:nvSpPr>
          <p:cNvPr id="119" name="Google Shape;119;g5d13c04114_2_61"/>
          <p:cNvSpPr txBox="1">
            <a:spLocks noGrp="1"/>
          </p:cNvSpPr>
          <p:nvPr>
            <p:ph type="body" idx="1"/>
          </p:nvPr>
        </p:nvSpPr>
        <p:spPr>
          <a:xfrm rot="-990298">
            <a:off x="7302444" y="879614"/>
            <a:ext cx="4073435" cy="3113209"/>
          </a:xfrm>
          <a:prstGeom prst="rect">
            <a:avLst/>
          </a:prstGeom>
          <a:solidFill>
            <a:srgbClr val="FFFFFF"/>
          </a:solidFill>
          <a:ln w="5715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vert="horz" wrap="square" lIns="45700" tIns="45700" rIns="45700" bIns="45700" rtlCol="0" anchor="t" anchorCtr="0">
            <a:noAutofit/>
          </a:bodyPr>
          <a:lstStyle/>
          <a:p>
            <a:pPr marL="228600" indent="-228600">
              <a:spcBef>
                <a:spcPts val="0"/>
              </a:spcBef>
              <a:buSzPts val="2800"/>
            </a:pPr>
            <a:r>
              <a:rPr lang="en-US" b="1" dirty="0"/>
              <a:t>Non – </a:t>
            </a:r>
            <a:r>
              <a:rPr lang="en-US" b="1" dirty="0" err="1"/>
              <a:t>Pepfar</a:t>
            </a:r>
            <a:r>
              <a:rPr lang="en-US" b="1" dirty="0"/>
              <a:t> districts</a:t>
            </a:r>
            <a:endParaRPr dirty="0"/>
          </a:p>
          <a:p>
            <a:pPr marL="685800" lvl="1" indent="-228600">
              <a:spcBef>
                <a:spcPts val="500"/>
              </a:spcBef>
              <a:buSzPts val="2400"/>
              <a:buFont typeface="Calibri"/>
              <a:buChar char="✓"/>
            </a:pPr>
            <a:r>
              <a:rPr lang="en-US" sz="2400" i="1" dirty="0" err="1"/>
              <a:t>Mutoko</a:t>
            </a:r>
            <a:r>
              <a:rPr lang="en-US" sz="2400" i="1" dirty="0"/>
              <a:t> (Mash East)</a:t>
            </a:r>
            <a:endParaRPr dirty="0"/>
          </a:p>
          <a:p>
            <a:pPr marL="685800" lvl="1" indent="-228600">
              <a:spcBef>
                <a:spcPts val="500"/>
              </a:spcBef>
              <a:buSzPts val="2400"/>
              <a:buFont typeface="Calibri"/>
              <a:buChar char="✓"/>
            </a:pPr>
            <a:r>
              <a:rPr lang="en-US" sz="2400" i="1" dirty="0"/>
              <a:t>Bindura (Mash Central)</a:t>
            </a:r>
            <a:endParaRPr dirty="0"/>
          </a:p>
          <a:p>
            <a:pPr marL="685800" lvl="1" indent="-228600">
              <a:spcBef>
                <a:spcPts val="500"/>
              </a:spcBef>
              <a:buSzPts val="2400"/>
              <a:buFont typeface="Calibri"/>
              <a:buChar char="✓"/>
            </a:pPr>
            <a:r>
              <a:rPr lang="en-US" sz="2400" i="1" dirty="0" err="1"/>
              <a:t>Shamva</a:t>
            </a:r>
            <a:r>
              <a:rPr lang="en-US" sz="2400" i="1" dirty="0"/>
              <a:t> (Mash Central)</a:t>
            </a:r>
            <a:endParaRPr dirty="0"/>
          </a:p>
          <a:p>
            <a:pPr marL="685800" lvl="1" indent="-228600">
              <a:spcBef>
                <a:spcPts val="500"/>
              </a:spcBef>
              <a:buSzPts val="2400"/>
              <a:buFont typeface="Calibri"/>
              <a:buChar char="✓"/>
            </a:pPr>
            <a:r>
              <a:rPr lang="en-US" sz="2400" i="1" dirty="0" err="1"/>
              <a:t>Zvishavane</a:t>
            </a:r>
            <a:r>
              <a:rPr lang="en-US" sz="2400" i="1" dirty="0"/>
              <a:t> (Midlands)</a:t>
            </a:r>
            <a:endParaRPr dirty="0"/>
          </a:p>
          <a:p>
            <a:pPr marL="685800" lvl="1" indent="-228600">
              <a:spcBef>
                <a:spcPts val="500"/>
              </a:spcBef>
              <a:buSzPts val="2400"/>
              <a:buFont typeface="Calibri"/>
              <a:buChar char="✓"/>
            </a:pPr>
            <a:r>
              <a:rPr lang="en-US" sz="2400" i="1" dirty="0" err="1"/>
              <a:t>Binga</a:t>
            </a:r>
            <a:r>
              <a:rPr lang="en-US" sz="2400" i="1" dirty="0"/>
              <a:t> (Mat North)</a:t>
            </a:r>
            <a:endParaRPr dirty="0"/>
          </a:p>
          <a:p>
            <a:pPr marL="685800" lvl="1" indent="-228600">
              <a:spcBef>
                <a:spcPts val="500"/>
              </a:spcBef>
              <a:buSzPts val="2400"/>
              <a:buFont typeface="Calibri"/>
              <a:buChar char="✓"/>
            </a:pPr>
            <a:r>
              <a:rPr lang="en-US" sz="2400" b="1" i="1" u="sng" dirty="0"/>
              <a:t>25  facilities in total</a:t>
            </a:r>
            <a:endParaRPr b="1" u="sng" dirty="0"/>
          </a:p>
        </p:txBody>
      </p:sp>
      <p:sp>
        <p:nvSpPr>
          <p:cNvPr id="120" name="Google Shape;120;g5d13c04114_2_61"/>
          <p:cNvSpPr txBox="1"/>
          <p:nvPr/>
        </p:nvSpPr>
        <p:spPr>
          <a:xfrm rot="1115900">
            <a:off x="885977" y="875951"/>
            <a:ext cx="3700716" cy="3037440"/>
          </a:xfrm>
          <a:prstGeom prst="rect">
            <a:avLst/>
          </a:prstGeom>
          <a:solidFill>
            <a:srgbClr val="FFFFFF"/>
          </a:solidFill>
          <a:ln w="57150" cap="flat" cmpd="sng">
            <a:solidFill>
              <a:schemeClr val="accent4"/>
            </a:solidFill>
            <a:prstDash val="dot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228600" indent="-228600">
              <a:lnSpc>
                <a:spcPct val="90000"/>
              </a:lnSpc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PEPFAR Supported districts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3900" lvl="1" indent="-2667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ts val="2800"/>
              <a:buFont typeface="Calibri"/>
              <a:buChar char="✓"/>
            </a:pPr>
            <a:r>
              <a:rPr lang="en-US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10districts -FHI,  ITECH, OPHID, PSI, ZACH </a:t>
            </a:r>
            <a:endParaRPr sz="2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23900" lvl="1" indent="-2667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ts val="2800"/>
              <a:buFont typeface="Calibri"/>
              <a:buChar char="✓"/>
            </a:pPr>
            <a:r>
              <a:rPr lang="en-US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50 on CDC </a:t>
            </a:r>
            <a:endParaRPr sz="2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23900" lvl="1" indent="-2667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ts val="2800"/>
              <a:buFont typeface="Calibri"/>
              <a:buChar char="✓"/>
            </a:pPr>
            <a:r>
              <a:rPr lang="en-US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56 on USAID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7336" y="4507311"/>
            <a:ext cx="2668032" cy="156966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Plus all VL Labs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152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metrics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74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d13c04114_2_67"/>
          <p:cNvSpPr txBox="1">
            <a:spLocks noGrp="1"/>
          </p:cNvSpPr>
          <p:nvPr>
            <p:ph type="title"/>
          </p:nvPr>
        </p:nvSpPr>
        <p:spPr>
          <a:xfrm>
            <a:off x="6350" y="-300447"/>
            <a:ext cx="10515600" cy="13255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pPr algn="ctr">
              <a:buSzPts val="4400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CQI VL - Facility Indicators</a:t>
            </a:r>
            <a:endParaRPr/>
          </a:p>
        </p:txBody>
      </p:sp>
      <p:graphicFrame>
        <p:nvGraphicFramePr>
          <p:cNvPr id="126" name="Google Shape;126;g5d13c04114_2_67"/>
          <p:cNvGraphicFramePr/>
          <p:nvPr>
            <p:extLst>
              <p:ext uri="{D42A27DB-BD31-4B8C-83A1-F6EECF244321}">
                <p14:modId xmlns:p14="http://schemas.microsoft.com/office/powerpoint/2010/main" val="3443556834"/>
              </p:ext>
            </p:extLst>
          </p:nvPr>
        </p:nvGraphicFramePr>
        <p:xfrm>
          <a:off x="6350" y="836712"/>
          <a:ext cx="12253300" cy="57773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15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00"/>
                        <a:buFont typeface="Helvetica Neue"/>
                        <a:buNone/>
                      </a:pPr>
                      <a:endParaRPr sz="100" b="1" u="none" strike="noStrike" cap="none">
                        <a:solidFill>
                          <a:srgbClr val="3F3F3F"/>
                        </a:solidFill>
                      </a:endParaRPr>
                    </a:p>
                  </a:txBody>
                  <a:tcPr marL="7225" marR="7225" marT="7225" marB="7225">
                    <a:solidFill>
                      <a:srgbClr val="E9EFF7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/>
                        <a:t> </a:t>
                      </a:r>
                      <a:endParaRPr sz="1400" u="none" strike="noStrike" cap="none"/>
                    </a:p>
                  </a:txBody>
                  <a:tcPr marL="7225" marR="7225" marT="7225" marB="7225"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Arial"/>
                        <a:buChar char="•"/>
                      </a:pPr>
                      <a:r>
                        <a:rPr lang="en-US" sz="2500" u="none" strike="noStrike" cap="none" dirty="0"/>
                        <a:t>Proportion of PLHIV newly initiated on ART that received a viral load test 6 months after initiation</a:t>
                      </a:r>
                      <a:endParaRPr sz="1400" u="none" strike="noStrike" cap="none" dirty="0"/>
                    </a:p>
                  </a:txBody>
                  <a:tcPr marL="7225" marR="7225" marT="7225" marB="7225">
                    <a:solidFill>
                      <a:srgbClr val="E9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725">
                <a:tc>
                  <a:txBody>
                    <a:bodyPr/>
                    <a:lstStyle/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Arial"/>
                        <a:buChar char="•"/>
                      </a:pPr>
                      <a:r>
                        <a:rPr lang="en-US" sz="2500" u="none" strike="noStrike" cap="none" dirty="0"/>
                        <a:t>Proportion of PLHIV and on ART at the facility who had a VL test done in the past 12 months (VL Coverage) - disaggregated by age, sex, pregnancy status, DSD model</a:t>
                      </a:r>
                      <a:endParaRPr sz="1400" u="none" strike="noStrike" cap="none" dirty="0"/>
                    </a:p>
                  </a:txBody>
                  <a:tcPr marL="7225" marR="7225" marT="7225" marB="7225">
                    <a:solidFill>
                      <a:srgbClr val="E9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Arial"/>
                        <a:buChar char="•"/>
                      </a:pPr>
                      <a:r>
                        <a:rPr lang="en-US" sz="2500" u="none" strike="noStrike" cap="none" dirty="0"/>
                        <a:t>Proportion of PLHIV and on ART who had a VL test done within 6months of ART initiation and are virally suppressed (less  than 1000 copies/ml)</a:t>
                      </a:r>
                      <a:endParaRPr sz="1400" u="none" strike="noStrike" cap="none" dirty="0"/>
                    </a:p>
                  </a:txBody>
                  <a:tcPr marL="7225" marR="7225" marT="7225" marB="7225">
                    <a:solidFill>
                      <a:srgbClr val="E9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Arial"/>
                        <a:buChar char="•"/>
                      </a:pPr>
                      <a:r>
                        <a:rPr lang="en-US" sz="2500" u="none" strike="noStrike" cap="none" dirty="0"/>
                        <a:t>Proportion of PLHIV and on ART who had a VL test done and are virally suppressed(less  than 1000 copies/ml)</a:t>
                      </a:r>
                      <a:endParaRPr sz="1400" u="none" strike="noStrike" cap="none" dirty="0"/>
                    </a:p>
                  </a:txBody>
                  <a:tcPr marL="7225" marR="7225" marT="7225" marB="7225">
                    <a:solidFill>
                      <a:srgbClr val="E9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Arial"/>
                        <a:buChar char="•"/>
                      </a:pPr>
                      <a:r>
                        <a:rPr lang="en-US" sz="2500" u="none" strike="noStrike" cap="none" dirty="0"/>
                        <a:t>Proportion of PLHIV and on ART who had a high viral load who completed EAC sessions within three months of receipt of high VL result </a:t>
                      </a:r>
                      <a:endParaRPr sz="1400" u="none" strike="noStrike" cap="none" dirty="0"/>
                    </a:p>
                  </a:txBody>
                  <a:tcPr marL="7225" marR="7225" marT="7225" marB="7225">
                    <a:solidFill>
                      <a:srgbClr val="E9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Arial"/>
                        <a:buChar char="•"/>
                      </a:pPr>
                      <a:r>
                        <a:rPr lang="en-US" sz="2500" u="none" strike="noStrike" cap="none" dirty="0"/>
                        <a:t>Proportion of PLHIV and on ART who had a high viral load who received a repeat VL after completing EAC sessions within a month</a:t>
                      </a:r>
                      <a:endParaRPr sz="1400" u="none" strike="noStrike" cap="none" dirty="0"/>
                    </a:p>
                  </a:txBody>
                  <a:tcPr marL="7225" marR="7225" marT="7225" marB="7225">
                    <a:solidFill>
                      <a:srgbClr val="E9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Arial"/>
                        <a:buChar char="•"/>
                      </a:pPr>
                      <a:r>
                        <a:rPr lang="en-US" sz="2500" u="none" strike="noStrike" cap="none" dirty="0"/>
                        <a:t>Proportion of  PLHIV and on ART who are not virally suppressed after the second VL who are switched to second line ART</a:t>
                      </a:r>
                      <a:endParaRPr sz="1400" u="none" strike="noStrike" cap="none" dirty="0"/>
                    </a:p>
                  </a:txBody>
                  <a:tcPr marL="7225" marR="7225" marT="7225" marB="7225">
                    <a:solidFill>
                      <a:srgbClr val="E9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138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d13c04114_2_72"/>
          <p:cNvSpPr txBox="1">
            <a:spLocks noGrp="1"/>
          </p:cNvSpPr>
          <p:nvPr>
            <p:ph type="title"/>
          </p:nvPr>
        </p:nvSpPr>
        <p:spPr>
          <a:xfrm>
            <a:off x="6350" y="1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pPr algn="ctr">
              <a:buSzPts val="4400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CQI VL - Lab Interface Indicators</a:t>
            </a:r>
            <a:endParaRPr/>
          </a:p>
        </p:txBody>
      </p:sp>
      <p:graphicFrame>
        <p:nvGraphicFramePr>
          <p:cNvPr id="132" name="Google Shape;132;g5d13c04114_2_72"/>
          <p:cNvGraphicFramePr/>
          <p:nvPr/>
        </p:nvGraphicFramePr>
        <p:xfrm>
          <a:off x="6351" y="1212902"/>
          <a:ext cx="12270375" cy="52277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27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1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00"/>
                        <a:buFont typeface="Helvetica Neue"/>
                        <a:buNone/>
                      </a:pPr>
                      <a:endParaRPr sz="100" b="1" u="none" strike="noStrike" cap="none">
                        <a:solidFill>
                          <a:srgbClr val="3F3F3F"/>
                        </a:solidFill>
                      </a:endParaRPr>
                    </a:p>
                  </a:txBody>
                  <a:tcPr marL="7225" marR="7225" marT="7225" marB="7225"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275">
                <a:tc>
                  <a:txBody>
                    <a:bodyPr/>
                    <a:lstStyle/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0"/>
                        <a:buFont typeface="Arial"/>
                        <a:buChar char="•"/>
                      </a:pPr>
                      <a:r>
                        <a:rPr lang="en-US" sz="3500" u="none" strike="noStrike" cap="none"/>
                        <a:t>Proportion of VL results processed within the specified TAT (14days)</a:t>
                      </a:r>
                      <a:endParaRPr sz="1400" u="none" strike="noStrike" cap="none"/>
                    </a:p>
                  </a:txBody>
                  <a:tcPr marL="7225" marR="7225" marT="7225" marB="7225"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675">
                <a:tc>
                  <a:txBody>
                    <a:bodyPr/>
                    <a:lstStyle/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0"/>
                        <a:buFont typeface="Arial"/>
                        <a:buChar char="•"/>
                      </a:pPr>
                      <a:r>
                        <a:rPr lang="en-US" sz="3500" u="none" strike="noStrike" cap="none"/>
                        <a:t>Proportion of VL tests rejected by each lab</a:t>
                      </a:r>
                      <a:endParaRPr sz="1400" u="none" strike="noStrike" cap="none"/>
                    </a:p>
                  </a:txBody>
                  <a:tcPr marL="7225" marR="7225" marT="7225" marB="7225"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575">
                <a:tc>
                  <a:txBody>
                    <a:bodyPr/>
                    <a:lstStyle/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0"/>
                        <a:buFont typeface="Arial"/>
                        <a:buChar char="•"/>
                      </a:pPr>
                      <a:r>
                        <a:rPr lang="en-US" sz="3500" u="none" strike="noStrike" cap="none"/>
                        <a:t>%age capacity utilisation of VL machine(s) </a:t>
                      </a:r>
                      <a:endParaRPr sz="1400" u="none" strike="noStrike" cap="none"/>
                    </a:p>
                  </a:txBody>
                  <a:tcPr marL="7225" marR="7225" marT="7225" marB="7225"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9450">
                <a:tc>
                  <a:txBody>
                    <a:bodyPr/>
                    <a:lstStyle/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0"/>
                        <a:buFont typeface="Arial"/>
                        <a:buChar char="•"/>
                      </a:pPr>
                      <a:r>
                        <a:rPr lang="en-US" sz="3500" u="none" strike="noStrike" cap="none"/>
                        <a:t>Proportion of sites in the lab/specimen transport network that is submitting samples for routine VL testing</a:t>
                      </a:r>
                      <a:endParaRPr sz="1400" u="none" strike="noStrike" cap="none"/>
                    </a:p>
                  </a:txBody>
                  <a:tcPr marL="7225" marR="7225" marT="7225" marB="7225"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150">
                <a:tc>
                  <a:txBody>
                    <a:bodyPr/>
                    <a:lstStyle/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0"/>
                        <a:buFont typeface="Arial"/>
                        <a:buChar char="•"/>
                      </a:pPr>
                      <a:r>
                        <a:rPr lang="en-US" sz="3500" u="none" strike="noStrike" cap="none"/>
                        <a:t>Commodities Stockout</a:t>
                      </a:r>
                      <a:endParaRPr sz="1400" u="none" strike="noStrike" cap="none"/>
                    </a:p>
                  </a:txBody>
                  <a:tcPr marL="7225" marR="7225" marT="7225" marB="7225"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9450">
                <a:tc>
                  <a:txBody>
                    <a:bodyPr/>
                    <a:lstStyle/>
                    <a:p>
                      <a:pPr marL="457200" marR="0" lvl="0" indent="-4572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500"/>
                        <a:buFont typeface="Arial"/>
                        <a:buChar char="•"/>
                      </a:pPr>
                      <a:r>
                        <a:rPr lang="en-US" sz="3500" u="none" strike="noStrike" cap="none"/>
                        <a:t>Proportion of machines operating time lost due to machine downtime</a:t>
                      </a:r>
                      <a:endParaRPr sz="1400" u="none" strike="noStrike" cap="none"/>
                    </a:p>
                  </a:txBody>
                  <a:tcPr marL="7225" marR="7225" marT="7225" marB="7225"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1526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d13c04114_2_87"/>
          <p:cNvSpPr txBox="1">
            <a:spLocks noGrp="1"/>
          </p:cNvSpPr>
          <p:nvPr>
            <p:ph type="title"/>
          </p:nvPr>
        </p:nvSpPr>
        <p:spPr>
          <a:xfrm>
            <a:off x="84455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pPr algn="ctr">
              <a:buSzPts val="4400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Sample Run charts 6 Months Viral Load</a:t>
            </a:r>
            <a:endParaRPr/>
          </a:p>
        </p:txBody>
      </p:sp>
      <p:pic>
        <p:nvPicPr>
          <p:cNvPr id="150" name="Google Shape;150;g5d13c04114_2_87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412" y="1290638"/>
            <a:ext cx="11953876" cy="5567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865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177854"/>
              </p:ext>
            </p:extLst>
          </p:nvPr>
        </p:nvGraphicFramePr>
        <p:xfrm>
          <a:off x="1637855" y="1600200"/>
          <a:ext cx="8928990" cy="5069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6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6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6302">
                <a:tc>
                  <a:txBody>
                    <a:bodyPr/>
                    <a:lstStyle/>
                    <a:p>
                      <a:r>
                        <a:rPr lang="en-GB" dirty="0"/>
                        <a:t>Time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Facilitator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302">
                <a:tc>
                  <a:txBody>
                    <a:bodyPr/>
                    <a:lstStyle/>
                    <a:p>
                      <a:r>
                        <a:rPr lang="en-GB" dirty="0"/>
                        <a:t>1400-1410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Introductions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Dr Chiedza Mupanguri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673">
                <a:tc>
                  <a:txBody>
                    <a:bodyPr/>
                    <a:lstStyle/>
                    <a:p>
                      <a:r>
                        <a:rPr lang="en-GB" dirty="0"/>
                        <a:t>1410-1440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Zimbabwe VL update and CLI initiative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Dr Bekezela</a:t>
                      </a:r>
                      <a:r>
                        <a:rPr lang="en-GB" baseline="0" dirty="0"/>
                        <a:t> Khabo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302">
                <a:tc>
                  <a:txBody>
                    <a:bodyPr/>
                    <a:lstStyle/>
                    <a:p>
                      <a:r>
                        <a:rPr lang="en-GB" dirty="0"/>
                        <a:t>1440-1450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Discussion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302">
                <a:tc>
                  <a:txBody>
                    <a:bodyPr/>
                    <a:lstStyle/>
                    <a:p>
                      <a:r>
                        <a:rPr lang="en-GB" dirty="0"/>
                        <a:t>1450-1500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Pepfar 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Takudzwa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Machirori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5673">
                <a:tc>
                  <a:txBody>
                    <a:bodyPr/>
                    <a:lstStyle/>
                    <a:p>
                      <a:r>
                        <a:rPr lang="en-GB" dirty="0"/>
                        <a:t>1500-1545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LARC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Dr Barbara McKinney and Katy Yao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302">
                <a:tc>
                  <a:txBody>
                    <a:bodyPr/>
                    <a:lstStyle/>
                    <a:p>
                      <a:r>
                        <a:rPr lang="en-GB" dirty="0"/>
                        <a:t>1545-1600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Discussion and next steps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Dr</a:t>
                      </a:r>
                      <a:r>
                        <a:rPr lang="en-GB" baseline="0" dirty="0"/>
                        <a:t> Bekezela Khabo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630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3590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g5d13c04114_2_92" descr="Picture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544" y="1075885"/>
            <a:ext cx="11817816" cy="578211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5d13c04114_2_92"/>
          <p:cNvSpPr txBox="1">
            <a:spLocks noGrp="1"/>
          </p:cNvSpPr>
          <p:nvPr>
            <p:ph type="title"/>
          </p:nvPr>
        </p:nvSpPr>
        <p:spPr>
          <a:xfrm>
            <a:off x="-544325" y="-131264"/>
            <a:ext cx="13415555" cy="13255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pPr algn="ctr">
              <a:buSzPts val="3600"/>
            </a:pPr>
            <a:r>
              <a:rPr lang="en-US" sz="2800" dirty="0" err="1"/>
              <a:t>Example:Cascade</a:t>
            </a:r>
            <a:r>
              <a:rPr lang="en-US" sz="2800" dirty="0"/>
              <a:t> for Patients whose initial VL test result VL&gt;1000 copies/mL 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306856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d13c04114_2_102"/>
          <p:cNvSpPr txBox="1">
            <a:spLocks noGrp="1"/>
          </p:cNvSpPr>
          <p:nvPr>
            <p:ph type="title"/>
          </p:nvPr>
        </p:nvSpPr>
        <p:spPr>
          <a:xfrm>
            <a:off x="306796" y="652507"/>
            <a:ext cx="11053354" cy="13255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pPr algn="ctr">
              <a:buSzPts val="4400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LARC </a:t>
            </a:r>
            <a:r>
              <a:rPr lang="en-US" sz="4000" i="1"/>
              <a:t>(Laboratory African Regional Collaborative)</a:t>
            </a:r>
            <a:endParaRPr/>
          </a:p>
        </p:txBody>
      </p:sp>
      <p:sp>
        <p:nvSpPr>
          <p:cNvPr id="168" name="Google Shape;168;g5d13c04114_2_102"/>
          <p:cNvSpPr txBox="1">
            <a:spLocks noGrp="1"/>
          </p:cNvSpPr>
          <p:nvPr>
            <p:ph type="body" idx="1"/>
          </p:nvPr>
        </p:nvSpPr>
        <p:spPr>
          <a:xfrm>
            <a:off x="844550" y="2269762"/>
            <a:ext cx="10515600" cy="36607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t" anchorCtr="0">
            <a:noAutofit/>
          </a:bodyPr>
          <a:lstStyle/>
          <a:p>
            <a:pPr marL="194310" indent="-194310">
              <a:lnSpc>
                <a:spcPct val="81000"/>
              </a:lnSpc>
              <a:spcBef>
                <a:spcPts val="0"/>
              </a:spcBef>
              <a:buSzPts val="2380"/>
            </a:pPr>
            <a:r>
              <a:rPr lang="en-US" sz="2380" dirty="0"/>
              <a:t>Technical Support for the implementation of VL CLI Collaborative- learning collaborative initiative designed to enhance HIV service delivery by facilitating multidisciplinary teamwork in health facilities and laboratories using the continuous quality improvement (CQI)</a:t>
            </a:r>
            <a:endParaRPr dirty="0"/>
          </a:p>
          <a:p>
            <a:pPr marL="194310" indent="-194310">
              <a:lnSpc>
                <a:spcPct val="81000"/>
              </a:lnSpc>
              <a:spcBef>
                <a:spcPts val="800"/>
              </a:spcBef>
              <a:buSzPts val="2380"/>
            </a:pPr>
            <a:r>
              <a:rPr lang="en-US" sz="2380" dirty="0"/>
              <a:t>Program purpose: </a:t>
            </a:r>
            <a:endParaRPr dirty="0"/>
          </a:p>
          <a:p>
            <a:pPr marL="582930" lvl="1" indent="-194310">
              <a:lnSpc>
                <a:spcPct val="81000"/>
              </a:lnSpc>
              <a:spcBef>
                <a:spcPts val="400"/>
              </a:spcBef>
              <a:buSzPts val="2040"/>
              <a:buFont typeface="Calibri"/>
              <a:buChar char="✓"/>
            </a:pPr>
            <a:r>
              <a:rPr lang="en-US" sz="2040" i="1" dirty="0"/>
              <a:t>To strengthen the laboratory-clinic interface across the viral load cascade in order to achieve better patient results (i.e., viral load suppression) using proven CQI methodologies and tools</a:t>
            </a:r>
            <a:endParaRPr dirty="0"/>
          </a:p>
          <a:p>
            <a:pPr marL="582930" lvl="1" indent="-194310">
              <a:lnSpc>
                <a:spcPct val="81000"/>
              </a:lnSpc>
              <a:spcBef>
                <a:spcPts val="400"/>
              </a:spcBef>
              <a:buSzPts val="2040"/>
              <a:buFont typeface="Calibri"/>
              <a:buChar char="✓"/>
            </a:pPr>
            <a:r>
              <a:rPr lang="en-US" sz="2040" i="1" dirty="0"/>
              <a:t>To improve institutional capacity and effectiveness through training, mentoring, and enhanced inter-cadre collaboration and communication.</a:t>
            </a:r>
          </a:p>
          <a:p>
            <a:pPr marL="582930" lvl="1" indent="-194310">
              <a:lnSpc>
                <a:spcPct val="81000"/>
              </a:lnSpc>
              <a:spcBef>
                <a:spcPts val="400"/>
              </a:spcBef>
              <a:buSzPts val="2040"/>
              <a:buFont typeface="Calibri"/>
              <a:buChar char="✓"/>
            </a:pPr>
            <a:endParaRPr lang="en-US" sz="2040" i="1" dirty="0"/>
          </a:p>
          <a:p>
            <a:pPr marL="582930" lvl="1" indent="-194310">
              <a:lnSpc>
                <a:spcPct val="81000"/>
              </a:lnSpc>
              <a:spcBef>
                <a:spcPts val="400"/>
              </a:spcBef>
              <a:buSzPts val="2040"/>
              <a:buFont typeface="Calibri"/>
              <a:buChar char="✓"/>
            </a:pPr>
            <a:r>
              <a:rPr lang="en-US" sz="2040" i="1" dirty="0"/>
              <a:t>More in the next presentation…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589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42" y="138419"/>
            <a:ext cx="10297417" cy="670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369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d13c04114_2_107"/>
          <p:cNvSpPr txBox="1">
            <a:spLocks noGrp="1"/>
          </p:cNvSpPr>
          <p:nvPr>
            <p:ph type="body" idx="1"/>
          </p:nvPr>
        </p:nvSpPr>
        <p:spPr>
          <a:xfrm>
            <a:off x="197694" y="188641"/>
            <a:ext cx="11778588" cy="648071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t" anchorCtr="0">
            <a:noAutofit/>
          </a:bodyPr>
          <a:lstStyle/>
          <a:p>
            <a:pPr marL="169163" indent="-187960">
              <a:spcBef>
                <a:spcPts val="0"/>
              </a:spcBef>
              <a:buSzPts val="2960"/>
            </a:pPr>
            <a:r>
              <a:rPr lang="en-US" sz="2960" dirty="0"/>
              <a:t>Next Steps From Webinar</a:t>
            </a:r>
            <a:endParaRPr dirty="0"/>
          </a:p>
          <a:p>
            <a:pPr marL="845819" lvl="2" indent="-169163">
              <a:lnSpc>
                <a:spcPct val="150000"/>
              </a:lnSpc>
              <a:spcBef>
                <a:spcPts val="300"/>
              </a:spcBef>
              <a:buSzPts val="2368"/>
              <a:buFont typeface="Calibri"/>
              <a:buChar char="✓"/>
            </a:pPr>
            <a:r>
              <a:rPr lang="en-US" sz="2200" dirty="0"/>
              <a:t>Issuing of IHI Scholarships, and taking of mandatory Courses before 21 October 2019 by phase1</a:t>
            </a:r>
            <a:endParaRPr sz="2200" dirty="0"/>
          </a:p>
          <a:p>
            <a:pPr marL="845819" lvl="2" indent="-169163">
              <a:lnSpc>
                <a:spcPct val="150000"/>
              </a:lnSpc>
              <a:spcBef>
                <a:spcPts val="300"/>
              </a:spcBef>
              <a:buSzPts val="2368"/>
              <a:buFont typeface="Calibri"/>
              <a:buChar char="✓"/>
            </a:pPr>
            <a:r>
              <a:rPr lang="en-US" sz="2200" dirty="0"/>
              <a:t>Finalize VL CLI roles and responsibilities</a:t>
            </a:r>
          </a:p>
          <a:p>
            <a:pPr marL="845819" lvl="2" indent="-169163">
              <a:lnSpc>
                <a:spcPct val="150000"/>
              </a:lnSpc>
              <a:spcBef>
                <a:spcPts val="300"/>
              </a:spcBef>
              <a:buSzPts val="2368"/>
              <a:buFont typeface="Calibri"/>
              <a:buChar char="✓"/>
            </a:pPr>
            <a:r>
              <a:rPr lang="en-US" sz="2200" dirty="0"/>
              <a:t>Pilot of data collection and reporting tools</a:t>
            </a:r>
            <a:endParaRPr sz="2200" dirty="0"/>
          </a:p>
          <a:p>
            <a:pPr marL="845819" lvl="2" indent="-169163">
              <a:lnSpc>
                <a:spcPct val="150000"/>
              </a:lnSpc>
              <a:spcBef>
                <a:spcPts val="300"/>
              </a:spcBef>
              <a:buSzPts val="2368"/>
              <a:buFont typeface="Calibri"/>
              <a:buChar char="✓"/>
            </a:pPr>
            <a:r>
              <a:rPr lang="en-US" sz="2200" dirty="0"/>
              <a:t>Meeting with the faculty and national trainers on 21</a:t>
            </a:r>
            <a:r>
              <a:rPr lang="en-US" sz="2200" baseline="30000" dirty="0"/>
              <a:t>st</a:t>
            </a:r>
            <a:r>
              <a:rPr lang="en-US" sz="2200" dirty="0"/>
              <a:t> October</a:t>
            </a:r>
            <a:endParaRPr sz="2200" dirty="0"/>
          </a:p>
          <a:p>
            <a:pPr marL="845819" lvl="2" indent="-169163">
              <a:lnSpc>
                <a:spcPct val="150000"/>
              </a:lnSpc>
              <a:spcBef>
                <a:spcPts val="300"/>
              </a:spcBef>
              <a:buSzPts val="2368"/>
              <a:buFont typeface="Calibri"/>
              <a:buChar char="✓"/>
            </a:pPr>
            <a:r>
              <a:rPr lang="en-US" sz="2200" dirty="0"/>
              <a:t>Smart Starts  and Learning Sessions for northern region</a:t>
            </a:r>
          </a:p>
          <a:p>
            <a:pPr marL="845819" lvl="2" indent="-169163">
              <a:lnSpc>
                <a:spcPct val="150000"/>
              </a:lnSpc>
              <a:spcBef>
                <a:spcPts val="300"/>
              </a:spcBef>
              <a:buSzPts val="2368"/>
              <a:buFont typeface="Calibri"/>
              <a:buChar char="✓"/>
            </a:pPr>
            <a:r>
              <a:rPr lang="en-US" sz="2200" dirty="0"/>
              <a:t>Replicate Smart Starts and Learning Sessions for southern region</a:t>
            </a:r>
          </a:p>
          <a:p>
            <a:pPr marL="845819" lvl="2" indent="-169163">
              <a:lnSpc>
                <a:spcPct val="150000"/>
              </a:lnSpc>
              <a:spcBef>
                <a:spcPts val="300"/>
              </a:spcBef>
              <a:buSzPts val="2368"/>
              <a:buFont typeface="Calibri"/>
              <a:buChar char="✓"/>
            </a:pPr>
            <a:r>
              <a:rPr lang="en-US" sz="2200" dirty="0"/>
              <a:t>Testing of changes by facility and laboratory teams supported by coaches</a:t>
            </a:r>
          </a:p>
          <a:p>
            <a:pPr marL="845819" lvl="2" indent="-169163">
              <a:lnSpc>
                <a:spcPct val="150000"/>
              </a:lnSpc>
              <a:spcBef>
                <a:spcPts val="300"/>
              </a:spcBef>
              <a:buSzPts val="2368"/>
              <a:buFont typeface="Calibri"/>
              <a:buChar char="✓"/>
            </a:pPr>
            <a:r>
              <a:rPr lang="en-US" sz="2200" dirty="0"/>
              <a:t>Monthly reporting and documentation</a:t>
            </a:r>
          </a:p>
          <a:p>
            <a:pPr marL="845819" lvl="2" indent="-169163">
              <a:lnSpc>
                <a:spcPct val="150000"/>
              </a:lnSpc>
              <a:spcBef>
                <a:spcPts val="300"/>
              </a:spcBef>
              <a:buSzPts val="2368"/>
              <a:buFont typeface="Calibri"/>
              <a:buChar char="✓"/>
            </a:pPr>
            <a:r>
              <a:rPr lang="en-US" sz="2200" dirty="0"/>
              <a:t>Rapid rollout of participating facilities and laboratories over the coming year in subsequent Learning Sessions</a:t>
            </a:r>
          </a:p>
          <a:p>
            <a:pPr marL="845819" lvl="2" indent="-169163">
              <a:lnSpc>
                <a:spcPct val="150000"/>
              </a:lnSpc>
              <a:spcBef>
                <a:spcPts val="300"/>
              </a:spcBef>
              <a:buSzPts val="2368"/>
              <a:buFont typeface="Calibri"/>
              <a:buChar char="✓"/>
            </a:pPr>
            <a:r>
              <a:rPr lang="en-US" sz="2200" dirty="0"/>
              <a:t>Development of final report and Change Package for the initiative 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2433765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27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374520"/>
              </p:ext>
            </p:extLst>
          </p:nvPr>
        </p:nvGraphicFramePr>
        <p:xfrm>
          <a:off x="610235" y="1600201"/>
          <a:ext cx="1098423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0533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588" y="469581"/>
            <a:ext cx="9153525" cy="466727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Country Context: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1066800"/>
            <a:ext cx="6331188" cy="5791200"/>
          </a:xfrm>
          <a:noFill/>
          <a:ln w="254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ZW" dirty="0">
                <a:latin typeface="Book Antiqua" panose="02040602050305030304" pitchFamily="18" charset="0"/>
              </a:rPr>
              <a:t>Zimbabwe remain one of the countries in the world heavily burdened by HIV/AIDS &amp; TB </a:t>
            </a:r>
          </a:p>
          <a:p>
            <a:pPr lvl="1">
              <a:defRPr/>
            </a:pPr>
            <a:r>
              <a:rPr lang="en-ZW" dirty="0">
                <a:latin typeface="Book Antiqua" panose="02040602050305030304" pitchFamily="18" charset="0"/>
              </a:rPr>
              <a:t>1.3m PLHIV </a:t>
            </a:r>
          </a:p>
          <a:p>
            <a:pPr lvl="2">
              <a:defRPr/>
            </a:pPr>
            <a:r>
              <a:rPr lang="en-ZW" dirty="0">
                <a:latin typeface="Book Antiqua" panose="02040602050305030304" pitchFamily="18" charset="0"/>
              </a:rPr>
              <a:t>1,25m adults</a:t>
            </a:r>
          </a:p>
          <a:p>
            <a:pPr lvl="2">
              <a:defRPr/>
            </a:pPr>
            <a:r>
              <a:rPr lang="en-ZW" dirty="0">
                <a:latin typeface="Book Antiqua" panose="02040602050305030304" pitchFamily="18" charset="0"/>
              </a:rPr>
              <a:t>76,592  children </a:t>
            </a:r>
          </a:p>
          <a:p>
            <a:pPr marL="457200" lvl="1" indent="0">
              <a:buNone/>
              <a:defRPr/>
            </a:pPr>
            <a:r>
              <a:rPr lang="en-ZW" i="1" dirty="0">
                <a:latin typeface="Book Antiqua" panose="02040602050305030304" pitchFamily="18" charset="0"/>
              </a:rPr>
              <a:t>          (2017 HIV estimates</a:t>
            </a:r>
            <a:r>
              <a:rPr lang="en-ZW" dirty="0">
                <a:latin typeface="Book Antiqua" panose="02040602050305030304" pitchFamily="18" charset="0"/>
              </a:rPr>
              <a:t>)</a:t>
            </a:r>
          </a:p>
          <a:p>
            <a:pPr lvl="1">
              <a:defRPr/>
            </a:pPr>
            <a:r>
              <a:rPr lang="en-ZW" dirty="0">
                <a:latin typeface="Book Antiqua" panose="02040602050305030304" pitchFamily="18" charset="0"/>
              </a:rPr>
              <a:t>HIV Prevalence: 13.7% among 15-49  </a:t>
            </a:r>
            <a:r>
              <a:rPr lang="en-ZW" dirty="0" err="1">
                <a:latin typeface="Book Antiqua" panose="02040602050305030304" pitchFamily="18" charset="0"/>
              </a:rPr>
              <a:t>yr</a:t>
            </a:r>
            <a:r>
              <a:rPr lang="en-ZW" dirty="0">
                <a:latin typeface="Book Antiqua" panose="02040602050305030304" pitchFamily="18" charset="0"/>
              </a:rPr>
              <a:t> age group </a:t>
            </a:r>
          </a:p>
          <a:p>
            <a:pPr lvl="2">
              <a:defRPr/>
            </a:pPr>
            <a:r>
              <a:rPr lang="en-ZW" dirty="0">
                <a:latin typeface="Book Antiqua" panose="02040602050305030304" pitchFamily="18" charset="0"/>
              </a:rPr>
              <a:t>Female 16.7%</a:t>
            </a:r>
          </a:p>
          <a:p>
            <a:pPr lvl="2">
              <a:defRPr/>
            </a:pPr>
            <a:r>
              <a:rPr lang="en-ZW" dirty="0">
                <a:latin typeface="Book Antiqua" panose="02040602050305030304" pitchFamily="18" charset="0"/>
              </a:rPr>
              <a:t>Male 10.5% </a:t>
            </a:r>
          </a:p>
          <a:p>
            <a:pPr lvl="1">
              <a:defRPr/>
            </a:pPr>
            <a:r>
              <a:rPr lang="en-ZW" dirty="0">
                <a:latin typeface="Book Antiqua" panose="02040602050305030304" pitchFamily="18" charset="0"/>
              </a:rPr>
              <a:t>HIV Incidence: 0.48% in 2016 (down from 1.42% in 2011, 0.98% in 2013)       </a:t>
            </a:r>
          </a:p>
          <a:p>
            <a:pPr marL="457200" lvl="1" indent="0">
              <a:buNone/>
              <a:defRPr/>
            </a:pPr>
            <a:r>
              <a:rPr lang="en-ZW" dirty="0">
                <a:latin typeface="Book Antiqua" panose="02040602050305030304" pitchFamily="18" charset="0"/>
              </a:rPr>
              <a:t>                                        </a:t>
            </a:r>
            <a:r>
              <a:rPr lang="en-ZW" i="1" dirty="0">
                <a:latin typeface="Book Antiqua" panose="02040602050305030304" pitchFamily="18" charset="0"/>
              </a:rPr>
              <a:t>(ZIMPHIA, 2016</a:t>
            </a:r>
            <a:r>
              <a:rPr lang="en-ZW" dirty="0">
                <a:latin typeface="Book Antiqua" panose="02040602050305030304" pitchFamily="18" charset="0"/>
              </a:rPr>
              <a:t>)</a:t>
            </a:r>
          </a:p>
          <a:p>
            <a:pPr lvl="1">
              <a:defRPr/>
            </a:pPr>
            <a:r>
              <a:rPr lang="en-ZW" dirty="0">
                <a:latin typeface="Book Antiqua" panose="02040602050305030304" pitchFamily="18" charset="0"/>
              </a:rPr>
              <a:t>MTCT rate 6.7%</a:t>
            </a:r>
          </a:p>
          <a:p>
            <a:pPr marL="457200" lvl="1" indent="0">
              <a:buNone/>
              <a:defRPr/>
            </a:pPr>
            <a:r>
              <a:rPr lang="en-ZW" dirty="0">
                <a:latin typeface="Book Antiqua" panose="02040602050305030304" pitchFamily="18" charset="0"/>
              </a:rPr>
              <a:t>                                 (2017 HIV estimates)</a:t>
            </a:r>
          </a:p>
          <a:p>
            <a:pPr lvl="1">
              <a:lnSpc>
                <a:spcPct val="110000"/>
              </a:lnSpc>
              <a:defRPr/>
            </a:pPr>
            <a:r>
              <a:rPr lang="en-ZW" dirty="0">
                <a:latin typeface="Book Antiqua" panose="02040602050305030304" pitchFamily="18" charset="0"/>
              </a:rPr>
              <a:t>TB/HIV co-infectivity rate of 63% [</a:t>
            </a:r>
            <a:r>
              <a:rPr lang="en-ZW" i="1" dirty="0">
                <a:latin typeface="Book Antiqua" panose="02040602050305030304" pitchFamily="18" charset="0"/>
              </a:rPr>
              <a:t>Global TB Report, 2018]</a:t>
            </a:r>
          </a:p>
          <a:p>
            <a:pPr lvl="1">
              <a:defRPr/>
            </a:pPr>
            <a:endParaRPr lang="en-ZW" dirty="0">
              <a:latin typeface="Book Antiqua" panose="02040602050305030304" pitchFamily="18" charset="0"/>
            </a:endParaRPr>
          </a:p>
          <a:p>
            <a:pPr lvl="1">
              <a:defRPr/>
            </a:pPr>
            <a:endParaRPr lang="en-ZW" dirty="0">
              <a:latin typeface="Book Antiqua" panose="02040602050305030304" pitchFamily="18" charset="0"/>
            </a:endParaRPr>
          </a:p>
          <a:p>
            <a:pPr lvl="1">
              <a:defRPr/>
            </a:pPr>
            <a:endParaRPr lang="en-ZW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017703" y="1066802"/>
            <a:ext cx="428118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1900" b="1" dirty="0"/>
              <a:t> </a:t>
            </a:r>
            <a:r>
              <a:rPr lang="fr-FR" sz="1800" b="1" dirty="0">
                <a:latin typeface="Book Antiqua" panose="02040602050305030304" pitchFamily="18" charset="0"/>
              </a:rPr>
              <a:t>Total </a:t>
            </a:r>
            <a:r>
              <a:rPr lang="fr-FR" sz="1800" b="1" dirty="0" err="1">
                <a:latin typeface="Book Antiqua" panose="02040602050305030304" pitchFamily="18" charset="0"/>
              </a:rPr>
              <a:t>Popn</a:t>
            </a:r>
            <a:r>
              <a:rPr lang="fr-FR" sz="1800" b="1" dirty="0">
                <a:latin typeface="Book Antiqua" panose="02040602050305030304" pitchFamily="18" charset="0"/>
              </a:rPr>
              <a:t> ~ 13 million (2012 </a:t>
            </a:r>
            <a:r>
              <a:rPr lang="fr-FR" sz="1800" b="1" dirty="0" err="1">
                <a:latin typeface="Book Antiqua" panose="02040602050305030304" pitchFamily="18" charset="0"/>
              </a:rPr>
              <a:t>Census</a:t>
            </a:r>
            <a:r>
              <a:rPr lang="fr-FR" sz="1800" b="1" dirty="0"/>
              <a:t>) </a:t>
            </a:r>
          </a:p>
          <a:p>
            <a:endParaRPr lang="en-US" dirty="0"/>
          </a:p>
        </p:txBody>
      </p:sp>
      <p:pic>
        <p:nvPicPr>
          <p:cNvPr id="1026" name="Picture 2" descr="http://www.ezilon.com/maps/images/africa/political-map-of-Zimbabw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585" y="1600200"/>
            <a:ext cx="549211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476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551720" y="234265"/>
            <a:ext cx="11652980" cy="62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ZW" altLang="en-US" sz="2800" dirty="0"/>
              <a:t>HIV services have significantly been decentralised since program inception which has brought services closer to those who need them….</a:t>
            </a:r>
            <a:endParaRPr sz="2800" b="1" i="0" u="none" strike="noStrike" cap="none" dirty="0">
              <a:solidFill>
                <a:schemeClr val="dk1"/>
              </a:solidFill>
              <a:latin typeface="+mj-lt"/>
              <a:sym typeface="Calibri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3781021"/>
              </p:ext>
            </p:extLst>
          </p:nvPr>
        </p:nvGraphicFramePr>
        <p:xfrm>
          <a:off x="275859" y="1355798"/>
          <a:ext cx="11652980" cy="5045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1" y="6471138"/>
            <a:ext cx="122047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kern="0" dirty="0">
                <a:cs typeface="Arial"/>
                <a:sym typeface="Arial"/>
              </a:rPr>
              <a:t>Source-DHIS2</a:t>
            </a:r>
            <a:endParaRPr kumimoji="0" lang="en-US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8C102C-A7F3-4641-BA1F-B6E89D02B06A}"/>
              </a:ext>
            </a:extLst>
          </p:cNvPr>
          <p:cNvSpPr txBox="1"/>
          <p:nvPr/>
        </p:nvSpPr>
        <p:spPr>
          <a:xfrm>
            <a:off x="8610034" y="5856289"/>
            <a:ext cx="3432572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ZW" b="1" dirty="0"/>
              <a:t>Major Partnerships: </a:t>
            </a:r>
            <a:r>
              <a:rPr lang="en-ZW" dirty="0"/>
              <a:t>NAC, PEPFAR( USAID, CDC), GF, DFID, JSI , WHO, UNICEF, UNAIDS, MSF, CHAI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A33A90-C460-4AD1-9FB5-E03DD2825DDE}"/>
              </a:ext>
            </a:extLst>
          </p:cNvPr>
          <p:cNvSpPr txBox="1"/>
          <p:nvPr/>
        </p:nvSpPr>
        <p:spPr>
          <a:xfrm>
            <a:off x="3291847" y="947944"/>
            <a:ext cx="513717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ZW" dirty="0">
                <a:latin typeface="+mj-lt"/>
              </a:rPr>
              <a:t>Health facilities offering HIV Services as @ June 2019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2AF01ED-0625-4A0E-B823-25A35C1D27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4710879"/>
              </p:ext>
            </p:extLst>
          </p:nvPr>
        </p:nvGraphicFramePr>
        <p:xfrm>
          <a:off x="551720" y="928467"/>
          <a:ext cx="11260089" cy="5126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79990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5385" y="1196751"/>
            <a:ext cx="5544616" cy="792088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ZW" sz="2000" b="1" dirty="0">
                <a:latin typeface="Arial" panose="020B0604020202020204" pitchFamily="34" charset="0"/>
                <a:cs typeface="Arial" panose="020B0604020202020204" pitchFamily="34" charset="0"/>
              </a:rPr>
              <a:t>Adults Estimated 90-90-90 Estimated Progress 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1D0B3914-B740-4448-93AE-CFFBEBA8C7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276767"/>
              </p:ext>
            </p:extLst>
          </p:nvPr>
        </p:nvGraphicFramePr>
        <p:xfrm>
          <a:off x="165385" y="1988839"/>
          <a:ext cx="5544616" cy="4477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ED3E9322-597A-42B4-A7D3-115B2D649093}"/>
              </a:ext>
            </a:extLst>
          </p:cNvPr>
          <p:cNvSpPr txBox="1">
            <a:spLocks/>
          </p:cNvSpPr>
          <p:nvPr/>
        </p:nvSpPr>
        <p:spPr>
          <a:xfrm>
            <a:off x="269702" y="6466232"/>
            <a:ext cx="10526554" cy="252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W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Source: Draft Shiny 90, 2018</a:t>
            </a:r>
            <a:r>
              <a:rPr kumimoji="0" lang="en-ZW" sz="4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ZW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HIV Estimates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EE70C809-709B-4EFC-803F-186DCAA7FB88}"/>
              </a:ext>
            </a:extLst>
          </p:cNvPr>
          <p:cNvSpPr txBox="1">
            <a:spLocks/>
          </p:cNvSpPr>
          <p:nvPr/>
        </p:nvSpPr>
        <p:spPr>
          <a:xfrm>
            <a:off x="5901914" y="1196751"/>
            <a:ext cx="5976665" cy="79208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W" sz="2000" b="1" dirty="0">
                <a:latin typeface="+mn-lt"/>
              </a:rPr>
              <a:t>Children Estimated 90-90-90 Estimated Progress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A393844-B39A-49F9-AC8F-0330C33079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652039"/>
              </p:ext>
            </p:extLst>
          </p:nvPr>
        </p:nvGraphicFramePr>
        <p:xfrm>
          <a:off x="5901914" y="1988838"/>
          <a:ext cx="5976665" cy="4477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16DA498-8611-43C9-B182-2870214BFE2B}"/>
              </a:ext>
            </a:extLst>
          </p:cNvPr>
          <p:cNvSpPr txBox="1"/>
          <p:nvPr/>
        </p:nvSpPr>
        <p:spPr>
          <a:xfrm>
            <a:off x="165385" y="459169"/>
            <a:ext cx="11608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Progress towards targets</a:t>
            </a:r>
          </a:p>
        </p:txBody>
      </p:sp>
    </p:spTree>
    <p:extLst>
      <p:ext uri="{BB962C8B-B14F-4D97-AF65-F5344CB8AC3E}">
        <p14:creationId xmlns:p14="http://schemas.microsoft.com/office/powerpoint/2010/main" val="3304239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E0DD5CFA-62C9-47B1-9940-C9F21D112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912114" eaLnBrk="1" fontAlgn="auto" hangingPunct="1">
              <a:spcAft>
                <a:spcPts val="0"/>
              </a:spcAft>
              <a:defRPr/>
            </a:pPr>
            <a:r>
              <a:rPr lang="en-ZW" sz="2793" dirty="0">
                <a:latin typeface="Arial" panose="020B0604020202020204" pitchFamily="34" charset="0"/>
                <a:cs typeface="Arial" panose="020B0604020202020204" pitchFamily="34" charset="0"/>
              </a:rPr>
              <a:t>Evolution of the OI/ART Programme, 2004 - 2018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5D56E-43B0-4D8B-888B-A0C318DCC55D}"/>
              </a:ext>
            </a:extLst>
          </p:cNvPr>
          <p:cNvSpPr txBox="1"/>
          <p:nvPr/>
        </p:nvSpPr>
        <p:spPr>
          <a:xfrm>
            <a:off x="263627" y="5457824"/>
            <a:ext cx="11205296" cy="10746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036" indent="-285036">
              <a:buFont typeface="Arial" panose="020B0604020202020204" pitchFamily="34" charset="0"/>
              <a:buChar char="•"/>
              <a:defRPr/>
            </a:pPr>
            <a:r>
              <a:rPr lang="en-ZW" sz="1596" dirty="0">
                <a:latin typeface="Arial" panose="020B0604020202020204" pitchFamily="34" charset="0"/>
                <a:cs typeface="Arial" panose="020B0604020202020204" pitchFamily="34" charset="0"/>
              </a:rPr>
              <a:t>Country introduced OI/ART programme in April 2004 guided by </a:t>
            </a:r>
          </a:p>
          <a:p>
            <a:pPr marL="741093" lvl="1" indent="-285036">
              <a:buFont typeface="Arial" panose="020B0604020202020204" pitchFamily="34" charset="0"/>
              <a:buChar char="•"/>
              <a:defRPr/>
            </a:pPr>
            <a:r>
              <a:rPr lang="en-ZW" sz="1596" dirty="0">
                <a:latin typeface="Arial" panose="020B0604020202020204" pitchFamily="34" charset="0"/>
                <a:cs typeface="Arial" panose="020B0604020202020204" pitchFamily="34" charset="0"/>
              </a:rPr>
              <a:t>Nationwide Scale-up of ART plans covering periods 2005-2007; 2008 – 2012 &amp; 2013 – 2017, </a:t>
            </a:r>
          </a:p>
          <a:p>
            <a:pPr marL="741093" lvl="1" indent="-285036">
              <a:buFont typeface="Arial" panose="020B0604020202020204" pitchFamily="34" charset="0"/>
              <a:buChar char="•"/>
              <a:defRPr/>
            </a:pPr>
            <a:r>
              <a:rPr lang="en-ZW" sz="1596" dirty="0">
                <a:latin typeface="Arial" panose="020B0604020202020204" pitchFamily="34" charset="0"/>
                <a:cs typeface="Arial" panose="020B0604020202020204" pitchFamily="34" charset="0"/>
              </a:rPr>
              <a:t>Plan feeds into overarching </a:t>
            </a:r>
            <a:r>
              <a:rPr lang="en-ZW" sz="1596" b="1" dirty="0">
                <a:latin typeface="Arial" panose="020B0604020202020204" pitchFamily="34" charset="0"/>
                <a:cs typeface="Arial" panose="020B0604020202020204" pitchFamily="34" charset="0"/>
              </a:rPr>
              <a:t>extended  Zimbabwe National AIDS Strategic Plans (ZNASP)</a:t>
            </a:r>
            <a:r>
              <a:rPr lang="en-ZW" sz="1596" dirty="0">
                <a:latin typeface="Arial" panose="020B0604020202020204" pitchFamily="34" charset="0"/>
                <a:cs typeface="Arial" panose="020B0604020202020204" pitchFamily="34" charset="0"/>
              </a:rPr>
              <a:t>, coordinated by </a:t>
            </a:r>
            <a:r>
              <a:rPr lang="en-ZW" sz="1596" b="1" dirty="0">
                <a:latin typeface="Arial" panose="020B0604020202020204" pitchFamily="34" charset="0"/>
                <a:cs typeface="Arial" panose="020B0604020202020204" pitchFamily="34" charset="0"/>
              </a:rPr>
              <a:t>one coordinating body (NAC) </a:t>
            </a:r>
            <a:r>
              <a:rPr lang="en-ZW" sz="1596" dirty="0">
                <a:latin typeface="Arial" panose="020B0604020202020204" pitchFamily="34" charset="0"/>
                <a:cs typeface="Arial" panose="020B0604020202020204" pitchFamily="34" charset="0"/>
              </a:rPr>
              <a:t>and monitored by </a:t>
            </a:r>
            <a:r>
              <a:rPr lang="en-ZW" sz="1596" b="1" dirty="0">
                <a:latin typeface="Arial" panose="020B0604020202020204" pitchFamily="34" charset="0"/>
                <a:cs typeface="Arial" panose="020B0604020202020204" pitchFamily="34" charset="0"/>
              </a:rPr>
              <a:t>one monitoring framework </a:t>
            </a:r>
            <a:r>
              <a:rPr lang="en-ZW" sz="1596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ZW" sz="1596" b="1" dirty="0">
                <a:latin typeface="Arial" panose="020B0604020202020204" pitchFamily="34" charset="0"/>
                <a:cs typeface="Arial" panose="020B0604020202020204" pitchFamily="34" charset="0"/>
              </a:rPr>
              <a:t>The ‘Three Ones Principle‘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8C1B020D-6BB7-4587-B257-BBCA016290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5900485"/>
              </p:ext>
            </p:extLst>
          </p:nvPr>
        </p:nvGraphicFramePr>
        <p:xfrm>
          <a:off x="407792" y="1474788"/>
          <a:ext cx="11415511" cy="3983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Line Callout 1 12">
            <a:extLst>
              <a:ext uri="{FF2B5EF4-FFF2-40B4-BE49-F238E27FC236}">
                <a16:creationId xmlns:a16="http://schemas.microsoft.com/office/drawing/2014/main" id="{AFE9C115-E13F-4096-BF3C-D714889B5C19}"/>
              </a:ext>
            </a:extLst>
          </p:cNvPr>
          <p:cNvSpPr/>
          <p:nvPr/>
        </p:nvSpPr>
        <p:spPr>
          <a:xfrm rot="16200000">
            <a:off x="5913692" y="1856631"/>
            <a:ext cx="787400" cy="1141012"/>
          </a:xfrm>
          <a:prstGeom prst="borderCallout1">
            <a:avLst>
              <a:gd name="adj1" fmla="val 18750"/>
              <a:gd name="adj2" fmla="val -8333"/>
              <a:gd name="adj3" fmla="val 78351"/>
              <a:gd name="adj4" fmla="val -472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en-ZW" sz="1400" dirty="0">
                <a:solidFill>
                  <a:prstClr val="white"/>
                </a:solidFill>
                <a:latin typeface="Franklin Gothic Book" panose="020B0503020102020204"/>
              </a:rPr>
              <a:t>2010 National ART Guidelines</a:t>
            </a:r>
          </a:p>
        </p:txBody>
      </p:sp>
      <p:sp>
        <p:nvSpPr>
          <p:cNvPr id="14" name="Line Callout 1 13">
            <a:extLst>
              <a:ext uri="{FF2B5EF4-FFF2-40B4-BE49-F238E27FC236}">
                <a16:creationId xmlns:a16="http://schemas.microsoft.com/office/drawing/2014/main" id="{14985D87-BFE4-4EF2-9051-D0340019CDE2}"/>
              </a:ext>
            </a:extLst>
          </p:cNvPr>
          <p:cNvSpPr/>
          <p:nvPr/>
        </p:nvSpPr>
        <p:spPr>
          <a:xfrm rot="16200000">
            <a:off x="7857228" y="1246718"/>
            <a:ext cx="787400" cy="1141012"/>
          </a:xfrm>
          <a:prstGeom prst="borderCallout1">
            <a:avLst>
              <a:gd name="adj1" fmla="val 18750"/>
              <a:gd name="adj2" fmla="val -8333"/>
              <a:gd name="adj3" fmla="val 82283"/>
              <a:gd name="adj4" fmla="val -417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en-ZW" sz="1400" dirty="0">
                <a:solidFill>
                  <a:prstClr val="white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2013 National ART Guidelines</a:t>
            </a:r>
          </a:p>
        </p:txBody>
      </p:sp>
      <p:sp>
        <p:nvSpPr>
          <p:cNvPr id="15" name="Line Callout 1 14">
            <a:extLst>
              <a:ext uri="{FF2B5EF4-FFF2-40B4-BE49-F238E27FC236}">
                <a16:creationId xmlns:a16="http://schemas.microsoft.com/office/drawing/2014/main" id="{827D2C37-AA98-454B-9F0D-AC1D7E05C5C9}"/>
              </a:ext>
            </a:extLst>
          </p:cNvPr>
          <p:cNvSpPr/>
          <p:nvPr/>
        </p:nvSpPr>
        <p:spPr>
          <a:xfrm rot="16200000">
            <a:off x="9555370" y="727564"/>
            <a:ext cx="569338" cy="1141012"/>
          </a:xfrm>
          <a:prstGeom prst="borderCallout1">
            <a:avLst>
              <a:gd name="adj1" fmla="val 18750"/>
              <a:gd name="adj2" fmla="val -8333"/>
              <a:gd name="adj3" fmla="val 92127"/>
              <a:gd name="adj4" fmla="val -61011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en-ZW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National ART Guidelines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3BA528D7-0816-4C2F-A5ED-C252749F21BD}"/>
              </a:ext>
            </a:extLst>
          </p:cNvPr>
          <p:cNvSpPr/>
          <p:nvPr/>
        </p:nvSpPr>
        <p:spPr>
          <a:xfrm>
            <a:off x="10370817" y="1736990"/>
            <a:ext cx="79458" cy="438150"/>
          </a:xfrm>
          <a:prstGeom prst="leftBrace">
            <a:avLst/>
          </a:prstGeom>
          <a:solidFill>
            <a:srgbClr val="7030A0"/>
          </a:solidFill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ZW">
              <a:solidFill>
                <a:prstClr val="black"/>
              </a:solidFill>
              <a:latin typeface="Franklin Gothic Book" panose="020B0503020102020204"/>
            </a:endParaRPr>
          </a:p>
        </p:txBody>
      </p:sp>
      <p:sp>
        <p:nvSpPr>
          <p:cNvPr id="19" name="Line Callout 1 14">
            <a:extLst>
              <a:ext uri="{FF2B5EF4-FFF2-40B4-BE49-F238E27FC236}">
                <a16:creationId xmlns:a16="http://schemas.microsoft.com/office/drawing/2014/main" id="{6B2A8423-719F-4E76-9138-2713CE76BFE2}"/>
              </a:ext>
            </a:extLst>
          </p:cNvPr>
          <p:cNvSpPr/>
          <p:nvPr/>
        </p:nvSpPr>
        <p:spPr>
          <a:xfrm rot="16200000">
            <a:off x="10828825" y="-308740"/>
            <a:ext cx="635000" cy="1471556"/>
          </a:xfrm>
          <a:prstGeom prst="borderCallout1">
            <a:avLst>
              <a:gd name="adj1" fmla="val 18750"/>
              <a:gd name="adj2" fmla="val -8333"/>
              <a:gd name="adj3" fmla="val 64911"/>
              <a:gd name="adj4" fmla="val -6101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en-ZW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Addendum to the 2016 National ART Guidelines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9F8B38BE-C4D2-453E-AF67-1F8F684828EA}"/>
              </a:ext>
            </a:extLst>
          </p:cNvPr>
          <p:cNvSpPr/>
          <p:nvPr/>
        </p:nvSpPr>
        <p:spPr>
          <a:xfrm>
            <a:off x="11468923" y="890588"/>
            <a:ext cx="79458" cy="438150"/>
          </a:xfrm>
          <a:prstGeom prst="leftBrace">
            <a:avLst/>
          </a:prstGeom>
          <a:solidFill>
            <a:srgbClr val="7030A0"/>
          </a:solidFill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ZW">
              <a:solidFill>
                <a:prstClr val="black"/>
              </a:solidFill>
              <a:latin typeface="Franklin Gothic Book" panose="020B0503020102020204"/>
            </a:endParaRP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A3FF34BB-BAB6-4C23-97DC-A43D561CAA8B}"/>
              </a:ext>
            </a:extLst>
          </p:cNvPr>
          <p:cNvSpPr/>
          <p:nvPr/>
        </p:nvSpPr>
        <p:spPr>
          <a:xfrm>
            <a:off x="8749154" y="2353555"/>
            <a:ext cx="79458" cy="438150"/>
          </a:xfrm>
          <a:prstGeom prst="leftBrace">
            <a:avLst/>
          </a:prstGeom>
          <a:solidFill>
            <a:srgbClr val="7030A0"/>
          </a:solidFill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ZW">
              <a:solidFill>
                <a:prstClr val="black"/>
              </a:solidFill>
              <a:latin typeface="Franklin Gothic Book" panose="020B0503020102020204"/>
            </a:endParaRP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B9400D03-1419-46AE-9E9E-0FA93CC74A85}"/>
              </a:ext>
            </a:extLst>
          </p:cNvPr>
          <p:cNvSpPr/>
          <p:nvPr/>
        </p:nvSpPr>
        <p:spPr>
          <a:xfrm>
            <a:off x="6751097" y="3000675"/>
            <a:ext cx="79458" cy="438150"/>
          </a:xfrm>
          <a:prstGeom prst="leftBrace">
            <a:avLst/>
          </a:prstGeom>
          <a:solidFill>
            <a:srgbClr val="7030A0"/>
          </a:solidFill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ZW">
              <a:solidFill>
                <a:prstClr val="black"/>
              </a:solidFill>
              <a:latin typeface="Franklin Gothic Book" panose="020B05030201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79473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478" y="213951"/>
            <a:ext cx="122047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Clients on ART (Adults &amp; Children) by regimen as @ Dec 2018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W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AAF5703-6867-4794-9382-C6A98E2604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155537"/>
              </p:ext>
            </p:extLst>
          </p:nvPr>
        </p:nvGraphicFramePr>
        <p:xfrm>
          <a:off x="479875" y="1356951"/>
          <a:ext cx="10956616" cy="524039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60802">
                  <a:extLst>
                    <a:ext uri="{9D8B030D-6E8A-4147-A177-3AD203B41FA5}">
                      <a16:colId xmlns:a16="http://schemas.microsoft.com/office/drawing/2014/main" val="3179990805"/>
                    </a:ext>
                  </a:extLst>
                </a:gridCol>
                <a:gridCol w="1512590">
                  <a:extLst>
                    <a:ext uri="{9D8B030D-6E8A-4147-A177-3AD203B41FA5}">
                      <a16:colId xmlns:a16="http://schemas.microsoft.com/office/drawing/2014/main" val="1012489560"/>
                    </a:ext>
                  </a:extLst>
                </a:gridCol>
                <a:gridCol w="2271878">
                  <a:extLst>
                    <a:ext uri="{9D8B030D-6E8A-4147-A177-3AD203B41FA5}">
                      <a16:colId xmlns:a16="http://schemas.microsoft.com/office/drawing/2014/main" val="4016095163"/>
                    </a:ext>
                  </a:extLst>
                </a:gridCol>
                <a:gridCol w="1406454">
                  <a:extLst>
                    <a:ext uri="{9D8B030D-6E8A-4147-A177-3AD203B41FA5}">
                      <a16:colId xmlns:a16="http://schemas.microsoft.com/office/drawing/2014/main" val="3950435366"/>
                    </a:ext>
                  </a:extLst>
                </a:gridCol>
                <a:gridCol w="1512590">
                  <a:extLst>
                    <a:ext uri="{9D8B030D-6E8A-4147-A177-3AD203B41FA5}">
                      <a16:colId xmlns:a16="http://schemas.microsoft.com/office/drawing/2014/main" val="2754416350"/>
                    </a:ext>
                  </a:extLst>
                </a:gridCol>
                <a:gridCol w="1392302">
                  <a:extLst>
                    <a:ext uri="{9D8B030D-6E8A-4147-A177-3AD203B41FA5}">
                      <a16:colId xmlns:a16="http://schemas.microsoft.com/office/drawing/2014/main" val="3938386711"/>
                    </a:ext>
                  </a:extLst>
                </a:gridCol>
              </a:tblGrid>
              <a:tr h="1020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000" b="1" kern="1200" dirty="0">
                          <a:effectLst/>
                        </a:rPr>
                        <a:t>Output</a:t>
                      </a:r>
                      <a:endParaRPr lang="en-ZW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89" marR="51489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000" b="1" kern="1200">
                          <a:effectLst/>
                        </a:rPr>
                        <a:t>Primary Care level</a:t>
                      </a:r>
                      <a:endParaRPr lang="en-ZW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89" marR="51489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000" b="1" kern="1200" dirty="0">
                          <a:effectLst/>
                        </a:rPr>
                        <a:t>District / Mission Hospitals</a:t>
                      </a:r>
                      <a:endParaRPr lang="en-ZW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89" marR="51489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000" b="1" kern="1200">
                          <a:effectLst/>
                        </a:rPr>
                        <a:t>Provincial Hospitals</a:t>
                      </a:r>
                      <a:endParaRPr lang="en-ZW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89" marR="51489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000" b="1" kern="1200">
                          <a:effectLst/>
                        </a:rPr>
                        <a:t>Central Hospitals</a:t>
                      </a:r>
                      <a:endParaRPr lang="en-ZW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89" marR="51489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000" b="1" kern="1200">
                          <a:effectLst/>
                        </a:rPr>
                        <a:t>Total</a:t>
                      </a:r>
                      <a:endParaRPr lang="en-ZW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89" marR="51489" marT="34290" marB="34290"/>
                </a:tc>
                <a:extLst>
                  <a:ext uri="{0D108BD9-81ED-4DB2-BD59-A6C34878D82A}">
                    <a16:rowId xmlns:a16="http://schemas.microsoft.com/office/drawing/2014/main" val="2518121414"/>
                  </a:ext>
                </a:extLst>
              </a:tr>
              <a:tr h="569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000" b="1" kern="1200">
                          <a:effectLst/>
                        </a:rPr>
                        <a:t>Total HIV pts in Care</a:t>
                      </a:r>
                      <a:endParaRPr lang="en-ZW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89" marR="51489" marT="34290" marB="3429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000" b="1" kern="1200">
                          <a:effectLst/>
                        </a:rPr>
                        <a:t>926,711</a:t>
                      </a:r>
                      <a:endParaRPr lang="en-ZW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35" marR="953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000" b="1" kern="1200">
                          <a:effectLst/>
                        </a:rPr>
                        <a:t>206,381</a:t>
                      </a:r>
                      <a:endParaRPr lang="en-ZW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35" marR="953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000" b="1" kern="1200">
                          <a:effectLst/>
                        </a:rPr>
                        <a:t>26,018</a:t>
                      </a:r>
                      <a:endParaRPr lang="en-ZW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35" marR="953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000" b="1" kern="1200">
                          <a:effectLst/>
                        </a:rPr>
                        <a:t>22,022</a:t>
                      </a:r>
                      <a:endParaRPr lang="en-ZW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35" marR="953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000" b="1" kern="1200">
                          <a:effectLst/>
                        </a:rPr>
                        <a:t>1,181,132</a:t>
                      </a:r>
                      <a:endParaRPr lang="en-ZW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35" marR="9535" marT="9525" marB="0" anchor="ctr"/>
                </a:tc>
                <a:extLst>
                  <a:ext uri="{0D108BD9-81ED-4DB2-BD59-A6C34878D82A}">
                    <a16:rowId xmlns:a16="http://schemas.microsoft.com/office/drawing/2014/main" val="376005289"/>
                  </a:ext>
                </a:extLst>
              </a:tr>
              <a:tr h="578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000" b="1" kern="1200">
                          <a:effectLst/>
                        </a:rPr>
                        <a:t>Number on ART</a:t>
                      </a:r>
                      <a:endParaRPr lang="en-ZW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89" marR="51489" marT="34290" marB="3429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000" b="1" kern="1200">
                          <a:effectLst/>
                        </a:rPr>
                        <a:t>902,347</a:t>
                      </a:r>
                      <a:endParaRPr lang="en-ZW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35" marR="953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000" b="1" kern="1200">
                          <a:effectLst/>
                        </a:rPr>
                        <a:t>200,955</a:t>
                      </a:r>
                      <a:endParaRPr lang="en-ZW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35" marR="953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000" b="1" kern="1200">
                          <a:effectLst/>
                        </a:rPr>
                        <a:t>25,334</a:t>
                      </a:r>
                      <a:endParaRPr lang="en-ZW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35" marR="953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000" b="1" kern="1200">
                          <a:effectLst/>
                        </a:rPr>
                        <a:t>21,443</a:t>
                      </a:r>
                      <a:endParaRPr lang="en-ZW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35" marR="953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000" b="1" kern="1200">
                          <a:effectLst/>
                        </a:rPr>
                        <a:t>1,150,079</a:t>
                      </a:r>
                      <a:endParaRPr lang="en-ZW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35" marR="9535" marT="9525" marB="0" anchor="ctr"/>
                </a:tc>
                <a:extLst>
                  <a:ext uri="{0D108BD9-81ED-4DB2-BD59-A6C34878D82A}">
                    <a16:rowId xmlns:a16="http://schemas.microsoft.com/office/drawing/2014/main" val="1552080751"/>
                  </a:ext>
                </a:extLst>
              </a:tr>
              <a:tr h="788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000" b="1" kern="1200" dirty="0">
                          <a:effectLst/>
                        </a:rPr>
                        <a:t>Number Newly initiated on ART</a:t>
                      </a:r>
                      <a:endParaRPr lang="en-ZW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89" marR="51489" marT="34290" marB="3429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000" b="1" kern="1200">
                          <a:effectLst/>
                        </a:rPr>
                        <a:t>106,266</a:t>
                      </a:r>
                      <a:endParaRPr lang="en-ZW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35" marR="953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000" b="1" kern="1200">
                          <a:effectLst/>
                        </a:rPr>
                        <a:t>15,332</a:t>
                      </a:r>
                      <a:endParaRPr lang="en-ZW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35" marR="953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000" b="1" kern="1200" dirty="0">
                          <a:effectLst/>
                        </a:rPr>
                        <a:t>2,180</a:t>
                      </a:r>
                      <a:endParaRPr lang="en-ZW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35" marR="953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000" b="1" kern="1200">
                          <a:effectLst/>
                        </a:rPr>
                        <a:t>2,990</a:t>
                      </a:r>
                      <a:endParaRPr lang="en-ZW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35" marR="953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000" b="1" kern="1200">
                          <a:effectLst/>
                        </a:rPr>
                        <a:t>126,768</a:t>
                      </a:r>
                      <a:endParaRPr lang="en-ZW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35" marR="9535" marT="9525" marB="0" anchor="ctr"/>
                </a:tc>
                <a:extLst>
                  <a:ext uri="{0D108BD9-81ED-4DB2-BD59-A6C34878D82A}">
                    <a16:rowId xmlns:a16="http://schemas.microsoft.com/office/drawing/2014/main" val="2638023241"/>
                  </a:ext>
                </a:extLst>
              </a:tr>
              <a:tr h="569086">
                <a:tc>
                  <a:txBody>
                    <a:bodyPr/>
                    <a:lstStyle/>
                    <a:p>
                      <a:pPr marL="283210" indent="-2832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000" b="1" kern="1200">
                          <a:effectLst/>
                        </a:rPr>
                        <a:t>Number of patients on:</a:t>
                      </a:r>
                      <a:endParaRPr lang="en-ZW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89" marR="51489" marT="34290" marB="34290" anchor="ctr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W" sz="18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35" marR="9535" marT="9525" marB="0" anchor="ctr"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692226"/>
                  </a:ext>
                </a:extLst>
              </a:tr>
              <a:tr h="56908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000" b="1" kern="1200">
                          <a:effectLst/>
                        </a:rPr>
                        <a:t>First line</a:t>
                      </a:r>
                      <a:endParaRPr lang="en-ZW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89" marR="51489" marT="34290" marB="3429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000" b="1" kern="1200" dirty="0">
                          <a:effectLst/>
                        </a:rPr>
                        <a:t>873,334</a:t>
                      </a:r>
                      <a:endParaRPr lang="en-ZW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35" marR="953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000" b="1" kern="1200">
                          <a:effectLst/>
                        </a:rPr>
                        <a:t>190,169</a:t>
                      </a:r>
                      <a:endParaRPr lang="en-ZW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35" marR="953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000" b="1" kern="1200">
                          <a:effectLst/>
                        </a:rPr>
                        <a:t>23,655</a:t>
                      </a:r>
                      <a:endParaRPr lang="en-ZW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35" marR="953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000" b="1" kern="1200">
                          <a:effectLst/>
                        </a:rPr>
                        <a:t>19,005</a:t>
                      </a:r>
                      <a:endParaRPr lang="en-ZW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35" marR="953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000" b="1" kern="1200">
                          <a:effectLst/>
                        </a:rPr>
                        <a:t>1,106,163</a:t>
                      </a:r>
                      <a:endParaRPr lang="en-ZW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35" marR="9535" marT="9525" marB="0" anchor="ctr"/>
                </a:tc>
                <a:extLst>
                  <a:ext uri="{0D108BD9-81ED-4DB2-BD59-A6C34878D82A}">
                    <a16:rowId xmlns:a16="http://schemas.microsoft.com/office/drawing/2014/main" val="779938562"/>
                  </a:ext>
                </a:extLst>
              </a:tr>
              <a:tr h="56908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000" b="1" kern="1200">
                          <a:effectLst/>
                        </a:rPr>
                        <a:t>Second line</a:t>
                      </a:r>
                      <a:endParaRPr lang="en-ZW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89" marR="51489" marT="34290" marB="3429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000" b="1" kern="1200">
                          <a:effectLst/>
                        </a:rPr>
                        <a:t>29,011</a:t>
                      </a:r>
                      <a:endParaRPr lang="en-ZW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35" marR="953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000" b="1" kern="1200">
                          <a:effectLst/>
                        </a:rPr>
                        <a:t>10,739</a:t>
                      </a:r>
                      <a:endParaRPr lang="en-ZW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35" marR="953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000" b="1" kern="1200">
                          <a:effectLst/>
                        </a:rPr>
                        <a:t>1,678</a:t>
                      </a:r>
                      <a:endParaRPr lang="en-ZW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35" marR="953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000" b="1" kern="1200">
                          <a:effectLst/>
                        </a:rPr>
                        <a:t>2,286</a:t>
                      </a:r>
                      <a:endParaRPr lang="en-ZW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35" marR="953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000" b="1" kern="1200">
                          <a:effectLst/>
                        </a:rPr>
                        <a:t>43,714</a:t>
                      </a:r>
                      <a:endParaRPr lang="en-ZW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35" marR="9535" marT="9525" marB="0" anchor="ctr"/>
                </a:tc>
                <a:extLst>
                  <a:ext uri="{0D108BD9-81ED-4DB2-BD59-A6C34878D82A}">
                    <a16:rowId xmlns:a16="http://schemas.microsoft.com/office/drawing/2014/main" val="637966921"/>
                  </a:ext>
                </a:extLst>
              </a:tr>
              <a:tr h="57673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000" b="1" kern="1200" dirty="0">
                          <a:effectLst/>
                        </a:rPr>
                        <a:t>Third line </a:t>
                      </a:r>
                      <a:endParaRPr lang="en-ZW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89" marR="51489" marT="34290" marB="3429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000" b="1" kern="1200">
                          <a:effectLst/>
                        </a:rPr>
                        <a:t>0</a:t>
                      </a:r>
                      <a:endParaRPr lang="en-ZW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35" marR="953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000" b="1" kern="1200">
                          <a:effectLst/>
                        </a:rPr>
                        <a:t>111</a:t>
                      </a:r>
                      <a:endParaRPr lang="en-ZW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35" marR="953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000" b="1" kern="1200">
                          <a:effectLst/>
                        </a:rPr>
                        <a:t>0</a:t>
                      </a:r>
                      <a:endParaRPr lang="en-ZW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35" marR="953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000" b="1" kern="1200">
                          <a:effectLst/>
                        </a:rPr>
                        <a:t>91</a:t>
                      </a:r>
                      <a:endParaRPr lang="en-ZW" sz="18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35" marR="953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W" sz="2000" b="1" kern="1200" dirty="0">
                          <a:effectLst/>
                        </a:rPr>
                        <a:t>202</a:t>
                      </a:r>
                      <a:endParaRPr lang="en-ZW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35" marR="9535" marT="9525" marB="0" anchor="ctr"/>
                </a:tc>
                <a:extLst>
                  <a:ext uri="{0D108BD9-81ED-4DB2-BD59-A6C34878D82A}">
                    <a16:rowId xmlns:a16="http://schemas.microsoft.com/office/drawing/2014/main" val="881433256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3750349E-5F90-425D-8539-B2F5F9E0B1DB}"/>
              </a:ext>
            </a:extLst>
          </p:cNvPr>
          <p:cNvSpPr/>
          <p:nvPr/>
        </p:nvSpPr>
        <p:spPr>
          <a:xfrm>
            <a:off x="3507362" y="4607464"/>
            <a:ext cx="1225411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3B2FC0-FDDD-464E-8BC2-C09912692D3B}"/>
              </a:ext>
            </a:extLst>
          </p:cNvPr>
          <p:cNvSpPr/>
          <p:nvPr/>
        </p:nvSpPr>
        <p:spPr>
          <a:xfrm>
            <a:off x="10129714" y="5968596"/>
            <a:ext cx="1225411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135339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11519</TotalTime>
  <Words>1923</Words>
  <Application>Microsoft Office PowerPoint</Application>
  <PresentationFormat>Custom</PresentationFormat>
  <Paragraphs>367</Paragraphs>
  <Slides>34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Aerial</vt:lpstr>
      <vt:lpstr>Arial</vt:lpstr>
      <vt:lpstr>Arial Narrow</vt:lpstr>
      <vt:lpstr>Book Antiqua</vt:lpstr>
      <vt:lpstr>Calibri</vt:lpstr>
      <vt:lpstr>Dubai Medium</vt:lpstr>
      <vt:lpstr>Ebrima</vt:lpstr>
      <vt:lpstr>Franklin Gothic Book</vt:lpstr>
      <vt:lpstr>Helvetica Neue</vt:lpstr>
      <vt:lpstr>Wingdings</vt:lpstr>
      <vt:lpstr>Office Theme</vt:lpstr>
      <vt:lpstr>Zimbabwe Viral Load Clinic: Laboratory Interface Webinar</vt:lpstr>
      <vt:lpstr>Objectives of Webinar</vt:lpstr>
      <vt:lpstr>Agenda</vt:lpstr>
      <vt:lpstr>Outline</vt:lpstr>
      <vt:lpstr>Country Context: </vt:lpstr>
      <vt:lpstr>HIV services have significantly been decentralised since program inception which has brought services closer to those who need them….</vt:lpstr>
      <vt:lpstr>Adults Estimated 90-90-90 Estimated Progress </vt:lpstr>
      <vt:lpstr>Evolution of the OI/ART Programme, 2004 - 2018</vt:lpstr>
      <vt:lpstr>Clients on ART (Adults &amp; Children) by regimen as @ Dec 2018</vt:lpstr>
      <vt:lpstr> Viral Load Testing Coverage, 2015 - 2018 </vt:lpstr>
      <vt:lpstr>PowerPoint Presentation</vt:lpstr>
      <vt:lpstr>PowerPoint Presentation</vt:lpstr>
      <vt:lpstr>2018 Viral Suppression by Province </vt:lpstr>
      <vt:lpstr>PowerPoint Presentation</vt:lpstr>
      <vt:lpstr>PowerPoint Presentation</vt:lpstr>
      <vt:lpstr> Viral Load scale up in Zimbabwe</vt:lpstr>
      <vt:lpstr>Management of PLHIV enrolled in ART care with High Viral Load in the Zimbabwe ART Program, 2004-2017</vt:lpstr>
      <vt:lpstr>Bottlenecks to VL Scale up</vt:lpstr>
      <vt:lpstr>Introducing the VL CLI Initiative </vt:lpstr>
      <vt:lpstr>National CLI Project Aim</vt:lpstr>
      <vt:lpstr>Objectives- facilities</vt:lpstr>
      <vt:lpstr>Objectives- laboratory</vt:lpstr>
      <vt:lpstr>Objective- Interface</vt:lpstr>
      <vt:lpstr>PowerPoint Presentation</vt:lpstr>
      <vt:lpstr>VL QI districts</vt:lpstr>
      <vt:lpstr>Performance metrics</vt:lpstr>
      <vt:lpstr>CQI VL - Facility Indicators</vt:lpstr>
      <vt:lpstr>CQI VL - Lab Interface Indicators</vt:lpstr>
      <vt:lpstr>Sample Run charts 6 Months Viral Load</vt:lpstr>
      <vt:lpstr>Example:Cascade for Patients whose initial VL test result VL&gt;1000 copies/mL </vt:lpstr>
      <vt:lpstr>LARC (Laboratory African Regional Collaborative)</vt:lpstr>
      <vt:lpstr>PowerPoint Presentation</vt:lpstr>
      <vt:lpstr>PowerPoint Presentation</vt:lpstr>
      <vt:lpstr>Thank you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Viral Load Testing</dc:title>
  <dc:creator>veren</dc:creator>
  <cp:lastModifiedBy>Yao, Katy (CDC/DDPHSIS/CGH/DGHT)</cp:lastModifiedBy>
  <cp:revision>53</cp:revision>
  <dcterms:created xsi:type="dcterms:W3CDTF">2019-05-24T06:57:42Z</dcterms:created>
  <dcterms:modified xsi:type="dcterms:W3CDTF">2019-11-01T17:32:12Z</dcterms:modified>
</cp:coreProperties>
</file>