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9" r:id="rId4"/>
    <p:sldId id="260" r:id="rId5"/>
    <p:sldId id="261" r:id="rId6"/>
    <p:sldId id="262" r:id="rId7"/>
    <p:sldId id="420" r:id="rId8"/>
    <p:sldId id="266" r:id="rId9"/>
    <p:sldId id="291" r:id="rId10"/>
    <p:sldId id="347" r:id="rId11"/>
    <p:sldId id="263" r:id="rId12"/>
    <p:sldId id="264" r:id="rId13"/>
    <p:sldId id="265" r:id="rId14"/>
    <p:sldId id="258" r:id="rId15"/>
    <p:sldId id="279" r:id="rId16"/>
    <p:sldId id="290" r:id="rId17"/>
    <p:sldId id="284" r:id="rId18"/>
    <p:sldId id="283" r:id="rId19"/>
    <p:sldId id="257" r:id="rId20"/>
    <p:sldId id="287" r:id="rId21"/>
    <p:sldId id="285" r:id="rId22"/>
    <p:sldId id="286" r:id="rId23"/>
    <p:sldId id="289" r:id="rId24"/>
    <p:sldId id="307" r:id="rId25"/>
    <p:sldId id="281" r:id="rId26"/>
    <p:sldId id="316" r:id="rId27"/>
    <p:sldId id="314" r:id="rId28"/>
    <p:sldId id="280" r:id="rId29"/>
    <p:sldId id="267" r:id="rId30"/>
    <p:sldId id="288" r:id="rId31"/>
    <p:sldId id="268" r:id="rId32"/>
    <p:sldId id="270" r:id="rId33"/>
    <p:sldId id="422" r:id="rId34"/>
    <p:sldId id="421" r:id="rId35"/>
    <p:sldId id="282" r:id="rId36"/>
    <p:sldId id="275" r:id="rId37"/>
    <p:sldId id="276" r:id="rId38"/>
    <p:sldId id="2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0"/>
    <p:restoredTop sz="91404"/>
  </p:normalViewPr>
  <p:slideViewPr>
    <p:cSldViewPr snapToGrid="0" snapToObjects="1">
      <p:cViewPr varScale="1">
        <p:scale>
          <a:sx n="98" d="100"/>
          <a:sy n="98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  <dgm:t>
        <a:bodyPr/>
        <a:lstStyle/>
        <a:p>
          <a:endParaRPr lang="en-US"/>
        </a:p>
      </dgm:t>
    </dgm:pt>
    <dgm:pt modelId="{7FD9D2E9-AB82-4EAC-8241-C4FBB1E96B9F}" type="pres">
      <dgm:prSet presAssocID="{767B29BB-914F-412E-A05B-746A71E5A458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  <dgm:t>
        <a:bodyPr/>
        <a:lstStyle/>
        <a:p>
          <a:endParaRPr lang="en-US"/>
        </a:p>
      </dgm:t>
    </dgm:pt>
    <dgm:pt modelId="{25892436-CBB2-4BF5-A06A-7C4C22ECF1C2}" type="pres">
      <dgm:prSet presAssocID="{BA61D35C-9C56-49E6-88FE-AE12DACA007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  <dgm:t>
        <a:bodyPr/>
        <a:lstStyle/>
        <a:p>
          <a:endParaRPr lang="en-US"/>
        </a:p>
      </dgm:t>
    </dgm:pt>
    <dgm:pt modelId="{A460536F-1468-43FC-A695-7420F455EA73}" type="pres">
      <dgm:prSet presAssocID="{1F2B1B15-76D8-407D-880B-D0A5D016BDE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  <dgm:t>
        <a:bodyPr/>
        <a:lstStyle/>
        <a:p>
          <a:endParaRPr lang="en-US"/>
        </a:p>
      </dgm:t>
    </dgm:pt>
    <dgm:pt modelId="{FECC2FE6-526B-43F7-B211-0272F49ECFBE}" type="pres">
      <dgm:prSet presAssocID="{0E25D03C-79C6-497B-AEDC-4F5D7E9C4D3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  <dgm:t>
        <a:bodyPr/>
        <a:lstStyle/>
        <a:p>
          <a:endParaRPr lang="en-US"/>
        </a:p>
      </dgm:t>
    </dgm:pt>
    <dgm:pt modelId="{81489C5B-3910-405E-83B0-900DA59793EF}" type="pres">
      <dgm:prSet presAssocID="{2402FD91-FA71-4277-8436-823E1324F14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  <dgm:t>
        <a:bodyPr/>
        <a:lstStyle/>
        <a:p>
          <a:endParaRPr lang="en-US"/>
        </a:p>
      </dgm:t>
    </dgm:pt>
    <dgm:pt modelId="{E30BE3AB-B486-43BC-9CEE-5EDB5C1E8228}" type="pres">
      <dgm:prSet presAssocID="{3F5FE08B-7254-4CD4-A980-D32FBB8A2D1A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57D332-D8F8-2C49-A9D2-63CB25227A7B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D09BEFC4-9E54-9843-9E96-EDE64FFFEFF1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9BD330DF-9D4E-774F-95BB-6476BA87DF14}" type="parTrans" cxnId="{44A91442-294E-304A-A798-D422C7986521}">
      <dgm:prSet/>
      <dgm:spPr/>
      <dgm:t>
        <a:bodyPr/>
        <a:lstStyle/>
        <a:p>
          <a:endParaRPr lang="en-US"/>
        </a:p>
      </dgm:t>
    </dgm:pt>
    <dgm:pt modelId="{AE6BEBAE-BE0E-4A47-B56E-006377603CF3}" type="sibTrans" cxnId="{44A91442-294E-304A-A798-D422C7986521}">
      <dgm:prSet/>
      <dgm:spPr/>
      <dgm:t>
        <a:bodyPr/>
        <a:lstStyle/>
        <a:p>
          <a:endParaRPr lang="en-US"/>
        </a:p>
      </dgm:t>
    </dgm:pt>
    <dgm:pt modelId="{D01063FE-4493-6547-9BCF-FCD901E25A4F}">
      <dgm:prSet phldrT="[Text]"/>
      <dgm:spPr/>
      <dgm:t>
        <a:bodyPr/>
        <a:lstStyle/>
        <a:p>
          <a:r>
            <a:rPr lang="en-US" dirty="0"/>
            <a:t>Understand</a:t>
          </a:r>
        </a:p>
      </dgm:t>
    </dgm:pt>
    <dgm:pt modelId="{BEBFC8B0-5601-E149-A176-1CD7E92B10F1}" type="parTrans" cxnId="{0BCB6E9A-1805-F044-9AA6-3A566EFE21D4}">
      <dgm:prSet/>
      <dgm:spPr/>
      <dgm:t>
        <a:bodyPr/>
        <a:lstStyle/>
        <a:p>
          <a:endParaRPr lang="en-US"/>
        </a:p>
      </dgm:t>
    </dgm:pt>
    <dgm:pt modelId="{753359E0-9F56-ED48-9463-E5B3F2C4D37C}" type="sibTrans" cxnId="{0BCB6E9A-1805-F044-9AA6-3A566EFE21D4}">
      <dgm:prSet/>
      <dgm:spPr/>
      <dgm:t>
        <a:bodyPr/>
        <a:lstStyle/>
        <a:p>
          <a:endParaRPr lang="en-US"/>
        </a:p>
      </dgm:t>
    </dgm:pt>
    <dgm:pt modelId="{B226A4D1-72CE-EE41-A41C-7C98E96E048C}">
      <dgm:prSet phldrT="[Text]"/>
      <dgm:spPr/>
      <dgm:t>
        <a:bodyPr/>
        <a:lstStyle/>
        <a:p>
          <a:r>
            <a:rPr lang="en-US" dirty="0"/>
            <a:t>Improve</a:t>
          </a:r>
        </a:p>
      </dgm:t>
    </dgm:pt>
    <dgm:pt modelId="{B9071C53-E483-AD4F-9788-EFDDC7EE6C52}" type="parTrans" cxnId="{007C31D2-CC30-5E46-BD97-F72A3DFA9248}">
      <dgm:prSet/>
      <dgm:spPr/>
      <dgm:t>
        <a:bodyPr/>
        <a:lstStyle/>
        <a:p>
          <a:endParaRPr lang="en-US"/>
        </a:p>
      </dgm:t>
    </dgm:pt>
    <dgm:pt modelId="{585F680C-215A-D542-A2EF-7C4260B4991C}" type="sibTrans" cxnId="{007C31D2-CC30-5E46-BD97-F72A3DFA9248}">
      <dgm:prSet/>
      <dgm:spPr/>
      <dgm:t>
        <a:bodyPr/>
        <a:lstStyle/>
        <a:p>
          <a:endParaRPr lang="en-US"/>
        </a:p>
      </dgm:t>
    </dgm:pt>
    <dgm:pt modelId="{64CEB435-C22D-9546-B3DD-325F1B91BA46}" type="pres">
      <dgm:prSet presAssocID="{B557D332-D8F8-2C49-A9D2-63CB25227A7B}" presName="CompostProcess" presStyleCnt="0">
        <dgm:presLayoutVars>
          <dgm:dir/>
          <dgm:resizeHandles val="exact"/>
        </dgm:presLayoutVars>
      </dgm:prSet>
      <dgm:spPr/>
    </dgm:pt>
    <dgm:pt modelId="{435A4AFD-B4C4-F645-B0FB-8F41CAD3BF15}" type="pres">
      <dgm:prSet presAssocID="{B557D332-D8F8-2C49-A9D2-63CB25227A7B}" presName="arrow" presStyleLbl="bgShp" presStyleIdx="0" presStyleCnt="1"/>
      <dgm:spPr/>
    </dgm:pt>
    <dgm:pt modelId="{21544BAC-E602-314E-8A50-B6D3A826F2DA}" type="pres">
      <dgm:prSet presAssocID="{B557D332-D8F8-2C49-A9D2-63CB25227A7B}" presName="linearProcess" presStyleCnt="0"/>
      <dgm:spPr/>
    </dgm:pt>
    <dgm:pt modelId="{A19BCB3F-EC61-1C46-80EB-938B585414F0}" type="pres">
      <dgm:prSet presAssocID="{D09BEFC4-9E54-9843-9E96-EDE64FFFEFF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98FA5-07C6-E146-B747-92D145490F31}" type="pres">
      <dgm:prSet presAssocID="{AE6BEBAE-BE0E-4A47-B56E-006377603CF3}" presName="sibTrans" presStyleCnt="0"/>
      <dgm:spPr/>
    </dgm:pt>
    <dgm:pt modelId="{EBA181C8-17C7-9B45-90C8-2364ACC4BA50}" type="pres">
      <dgm:prSet presAssocID="{D01063FE-4493-6547-9BCF-FCD901E25A4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C6791-7E0B-3941-AFF6-6F1AE5F033B4}" type="pres">
      <dgm:prSet presAssocID="{753359E0-9F56-ED48-9463-E5B3F2C4D37C}" presName="sibTrans" presStyleCnt="0"/>
      <dgm:spPr/>
    </dgm:pt>
    <dgm:pt modelId="{A251038B-21DB-0B41-B7F4-EE594730B810}" type="pres">
      <dgm:prSet presAssocID="{B226A4D1-72CE-EE41-A41C-7C98E96E048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4C6CD6-7DF9-CB42-93B1-1C6CDB63C1A4}" type="presOf" srcId="{D09BEFC4-9E54-9843-9E96-EDE64FFFEFF1}" destId="{A19BCB3F-EC61-1C46-80EB-938B585414F0}" srcOrd="0" destOrd="0" presId="urn:microsoft.com/office/officeart/2005/8/layout/hProcess9"/>
    <dgm:cxn modelId="{E55086A2-B2F7-DE40-93DF-FA7F3E26C66D}" type="presOf" srcId="{D01063FE-4493-6547-9BCF-FCD901E25A4F}" destId="{EBA181C8-17C7-9B45-90C8-2364ACC4BA50}" srcOrd="0" destOrd="0" presId="urn:microsoft.com/office/officeart/2005/8/layout/hProcess9"/>
    <dgm:cxn modelId="{44A91442-294E-304A-A798-D422C7986521}" srcId="{B557D332-D8F8-2C49-A9D2-63CB25227A7B}" destId="{D09BEFC4-9E54-9843-9E96-EDE64FFFEFF1}" srcOrd="0" destOrd="0" parTransId="{9BD330DF-9D4E-774F-95BB-6476BA87DF14}" sibTransId="{AE6BEBAE-BE0E-4A47-B56E-006377603CF3}"/>
    <dgm:cxn modelId="{C6D29135-3FAB-ED4E-B8E2-B2E88E51F70C}" type="presOf" srcId="{B557D332-D8F8-2C49-A9D2-63CB25227A7B}" destId="{64CEB435-C22D-9546-B3DD-325F1B91BA46}" srcOrd="0" destOrd="0" presId="urn:microsoft.com/office/officeart/2005/8/layout/hProcess9"/>
    <dgm:cxn modelId="{007C31D2-CC30-5E46-BD97-F72A3DFA9248}" srcId="{B557D332-D8F8-2C49-A9D2-63CB25227A7B}" destId="{B226A4D1-72CE-EE41-A41C-7C98E96E048C}" srcOrd="2" destOrd="0" parTransId="{B9071C53-E483-AD4F-9788-EFDDC7EE6C52}" sibTransId="{585F680C-215A-D542-A2EF-7C4260B4991C}"/>
    <dgm:cxn modelId="{0BCB6E9A-1805-F044-9AA6-3A566EFE21D4}" srcId="{B557D332-D8F8-2C49-A9D2-63CB25227A7B}" destId="{D01063FE-4493-6547-9BCF-FCD901E25A4F}" srcOrd="1" destOrd="0" parTransId="{BEBFC8B0-5601-E149-A176-1CD7E92B10F1}" sibTransId="{753359E0-9F56-ED48-9463-E5B3F2C4D37C}"/>
    <dgm:cxn modelId="{D766D1A8-81CA-024F-8F2F-C757EB6119E1}" type="presOf" srcId="{B226A4D1-72CE-EE41-A41C-7C98E96E048C}" destId="{A251038B-21DB-0B41-B7F4-EE594730B810}" srcOrd="0" destOrd="0" presId="urn:microsoft.com/office/officeart/2005/8/layout/hProcess9"/>
    <dgm:cxn modelId="{EA00A613-35ED-E543-B713-BC71EFA74A47}" type="presParOf" srcId="{64CEB435-C22D-9546-B3DD-325F1B91BA46}" destId="{435A4AFD-B4C4-F645-B0FB-8F41CAD3BF15}" srcOrd="0" destOrd="0" presId="urn:microsoft.com/office/officeart/2005/8/layout/hProcess9"/>
    <dgm:cxn modelId="{957CC287-F181-064E-9C82-A1C266732C6F}" type="presParOf" srcId="{64CEB435-C22D-9546-B3DD-325F1B91BA46}" destId="{21544BAC-E602-314E-8A50-B6D3A826F2DA}" srcOrd="1" destOrd="0" presId="urn:microsoft.com/office/officeart/2005/8/layout/hProcess9"/>
    <dgm:cxn modelId="{EFFAB824-8BCF-FA48-8B71-3AF3AD45E565}" type="presParOf" srcId="{21544BAC-E602-314E-8A50-B6D3A826F2DA}" destId="{A19BCB3F-EC61-1C46-80EB-938B585414F0}" srcOrd="0" destOrd="0" presId="urn:microsoft.com/office/officeart/2005/8/layout/hProcess9"/>
    <dgm:cxn modelId="{04DD6600-7DF1-5F47-AF1C-3FE6396C66D6}" type="presParOf" srcId="{21544BAC-E602-314E-8A50-B6D3A826F2DA}" destId="{12598FA5-07C6-E146-B747-92D145490F31}" srcOrd="1" destOrd="0" presId="urn:microsoft.com/office/officeart/2005/8/layout/hProcess9"/>
    <dgm:cxn modelId="{7E4C4EB0-124A-324A-9FAA-AEA1B533FE7E}" type="presParOf" srcId="{21544BAC-E602-314E-8A50-B6D3A826F2DA}" destId="{EBA181C8-17C7-9B45-90C8-2364ACC4BA50}" srcOrd="2" destOrd="0" presId="urn:microsoft.com/office/officeart/2005/8/layout/hProcess9"/>
    <dgm:cxn modelId="{4460D037-63E4-2548-8346-F56B513F1941}" type="presParOf" srcId="{21544BAC-E602-314E-8A50-B6D3A826F2DA}" destId="{31BC6791-7E0B-3941-AFF6-6F1AE5F033B4}" srcOrd="3" destOrd="0" presId="urn:microsoft.com/office/officeart/2005/8/layout/hProcess9"/>
    <dgm:cxn modelId="{ED49E3ED-2473-144C-8895-0C4550169299}" type="presParOf" srcId="{21544BAC-E602-314E-8A50-B6D3A826F2DA}" destId="{A251038B-21DB-0B41-B7F4-EE594730B8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EFEB25-A3F8-417D-9B1A-CCAB3E67DB83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1F220F5-5945-4109-9E8B-18CBBD28A07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b="1" dirty="0"/>
            <a:t>Plan</a:t>
          </a:r>
          <a:endParaRPr lang="en-US" sz="2000" dirty="0"/>
        </a:p>
      </dgm:t>
    </dgm:pt>
    <dgm:pt modelId="{F8754FCB-3663-452B-835B-4EE9DD681621}" type="parTrans" cxnId="{8EDE1E32-5E28-4AC1-A21E-82EBBCA68E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C10518-944C-4327-8274-04BB902FCA72}" type="sibTrans" cxnId="{8EDE1E32-5E28-4AC1-A21E-82EBBCA68E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9F46EB-D853-4356-A62D-814531D762C6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2000" b="1" dirty="0"/>
            <a:t>Draft Process Map &amp; Table</a:t>
          </a:r>
        </a:p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1200" b="1" dirty="0">
              <a:solidFill>
                <a:srgbClr val="C00000"/>
              </a:solidFill>
            </a:rPr>
            <a:t>(Conference room)</a:t>
          </a:r>
          <a:endParaRPr lang="en-US" sz="1200" dirty="0">
            <a:solidFill>
              <a:srgbClr val="C00000"/>
            </a:solidFill>
          </a:endParaRPr>
        </a:p>
      </dgm:t>
    </dgm:pt>
    <dgm:pt modelId="{E0405739-46AB-41E5-AFB3-5DAB6F8EE3A6}" type="parTrans" cxnId="{FFC97137-AEC0-465A-B666-45EE883D9A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711BC7-E9B0-4A6C-AA99-CE5A0C0257E8}" type="sibTrans" cxnId="{FFC97137-AEC0-465A-B666-45EE883D9A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6CF2BF-C072-488F-A47F-67EE71075DC6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b="1" dirty="0"/>
            <a:t>Go &amp; See</a:t>
          </a:r>
          <a:endParaRPr lang="en-US" sz="2000" dirty="0"/>
        </a:p>
      </dgm:t>
    </dgm:pt>
    <dgm:pt modelId="{F854FEB1-1DF8-4A97-8D81-73B8B17E1AD7}" type="parTrans" cxnId="{5651EC1A-5CBE-449D-A4F2-D297712A26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2BFDF6-6210-4334-8442-C2AF5F71EE11}" type="sibTrans" cxnId="{5651EC1A-5CBE-449D-A4F2-D297712A26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F12532-C220-496D-A1A2-7790DE569A5D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2000" b="1" dirty="0"/>
            <a:t>Update Process Map &amp; Table </a:t>
          </a:r>
        </a:p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1200" dirty="0">
              <a:solidFill>
                <a:srgbClr val="C00000"/>
              </a:solidFill>
            </a:rPr>
            <a:t>(</a:t>
          </a:r>
          <a:r>
            <a:rPr lang="en-US" sz="1200" b="1" dirty="0">
              <a:solidFill>
                <a:srgbClr val="C00000"/>
              </a:solidFill>
            </a:rPr>
            <a:t>Conference room)</a:t>
          </a:r>
          <a:endParaRPr lang="en-US" sz="1200" dirty="0">
            <a:solidFill>
              <a:srgbClr val="C00000"/>
            </a:solidFill>
          </a:endParaRPr>
        </a:p>
      </dgm:t>
    </dgm:pt>
    <dgm:pt modelId="{856DC06A-1EB5-49E9-B1EB-AC6D521793C5}" type="parTrans" cxnId="{15AE1199-2AA0-48D9-AD3D-7F7872B53C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73910F-7796-4AB3-B009-7007E39B5B9A}" type="sibTrans" cxnId="{15AE1199-2AA0-48D9-AD3D-7F7872B53C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099BA76-264E-431A-9497-EA02C6BE6154}" type="pres">
      <dgm:prSet presAssocID="{B7EFEB25-A3F8-417D-9B1A-CCAB3E67DB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43D24D-3C26-4311-AF80-5397DF2CB56F}" type="pres">
      <dgm:prSet presAssocID="{71F220F5-5945-4109-9E8B-18CBBD28A07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D060F-8C43-4346-A8CE-A617027E8DF4}" type="pres">
      <dgm:prSet presAssocID="{06C10518-944C-4327-8274-04BB902FCA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73FB526-2971-467E-8EEC-AD44EB0014C5}" type="pres">
      <dgm:prSet presAssocID="{06C10518-944C-4327-8274-04BB902FCA7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310BA63-990A-457E-AC58-209DC4036C84}" type="pres">
      <dgm:prSet presAssocID="{D69F46EB-D853-4356-A62D-814531D762C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01C10-9F99-4755-B4AE-C1172D8A7AFF}" type="pres">
      <dgm:prSet presAssocID="{8A711BC7-E9B0-4A6C-AA99-CE5A0C0257E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2B3DCCE-3E76-4A80-9990-CDFBE67CE82A}" type="pres">
      <dgm:prSet presAssocID="{8A711BC7-E9B0-4A6C-AA99-CE5A0C0257E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460312F-260C-40BF-88C0-59F6F45C6C65}" type="pres">
      <dgm:prSet presAssocID="{776CF2BF-C072-488F-A47F-67EE71075D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A81D0-B197-4D3E-B3B7-8A49FE47D902}" type="pres">
      <dgm:prSet presAssocID="{A12BFDF6-6210-4334-8442-C2AF5F71EE1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385C74D-2100-446C-9623-D5C754443BAD}" type="pres">
      <dgm:prSet presAssocID="{A12BFDF6-6210-4334-8442-C2AF5F71EE1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A445E6D5-A764-4D3A-B4CA-C68A604E27B0}" type="pres">
      <dgm:prSet presAssocID="{68F12532-C220-496D-A1A2-7790DE569A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DE1E32-5E28-4AC1-A21E-82EBBCA68E77}" srcId="{B7EFEB25-A3F8-417D-9B1A-CCAB3E67DB83}" destId="{71F220F5-5945-4109-9E8B-18CBBD28A073}" srcOrd="0" destOrd="0" parTransId="{F8754FCB-3663-452B-835B-4EE9DD681621}" sibTransId="{06C10518-944C-4327-8274-04BB902FCA72}"/>
    <dgm:cxn modelId="{15AE1199-2AA0-48D9-AD3D-7F7872B53C73}" srcId="{B7EFEB25-A3F8-417D-9B1A-CCAB3E67DB83}" destId="{68F12532-C220-496D-A1A2-7790DE569A5D}" srcOrd="3" destOrd="0" parTransId="{856DC06A-1EB5-49E9-B1EB-AC6D521793C5}" sibTransId="{4873910F-7796-4AB3-B009-7007E39B5B9A}"/>
    <dgm:cxn modelId="{076C85EC-8D98-4A0B-B489-93E0CF580400}" type="presOf" srcId="{06C10518-944C-4327-8274-04BB902FCA72}" destId="{35CD060F-8C43-4346-A8CE-A617027E8DF4}" srcOrd="0" destOrd="0" presId="urn:microsoft.com/office/officeart/2005/8/layout/process1"/>
    <dgm:cxn modelId="{5651EC1A-5CBE-449D-A4F2-D297712A2642}" srcId="{B7EFEB25-A3F8-417D-9B1A-CCAB3E67DB83}" destId="{776CF2BF-C072-488F-A47F-67EE71075DC6}" srcOrd="2" destOrd="0" parTransId="{F854FEB1-1DF8-4A97-8D81-73B8B17E1AD7}" sibTransId="{A12BFDF6-6210-4334-8442-C2AF5F71EE11}"/>
    <dgm:cxn modelId="{B45C7F57-A0BE-408B-BE62-0CBB1C120348}" type="presOf" srcId="{8A711BC7-E9B0-4A6C-AA99-CE5A0C0257E8}" destId="{C2B3DCCE-3E76-4A80-9990-CDFBE67CE82A}" srcOrd="1" destOrd="0" presId="urn:microsoft.com/office/officeart/2005/8/layout/process1"/>
    <dgm:cxn modelId="{FFC97137-AEC0-465A-B666-45EE883D9A50}" srcId="{B7EFEB25-A3F8-417D-9B1A-CCAB3E67DB83}" destId="{D69F46EB-D853-4356-A62D-814531D762C6}" srcOrd="1" destOrd="0" parTransId="{E0405739-46AB-41E5-AFB3-5DAB6F8EE3A6}" sibTransId="{8A711BC7-E9B0-4A6C-AA99-CE5A0C0257E8}"/>
    <dgm:cxn modelId="{328F7EB4-BBF8-4CF0-B870-69AF502C753D}" type="presOf" srcId="{776CF2BF-C072-488F-A47F-67EE71075DC6}" destId="{8460312F-260C-40BF-88C0-59F6F45C6C65}" srcOrd="0" destOrd="0" presId="urn:microsoft.com/office/officeart/2005/8/layout/process1"/>
    <dgm:cxn modelId="{6089B486-85A9-4D79-A3AC-8E90BFF07402}" type="presOf" srcId="{A12BFDF6-6210-4334-8442-C2AF5F71EE11}" destId="{970A81D0-B197-4D3E-B3B7-8A49FE47D902}" srcOrd="0" destOrd="0" presId="urn:microsoft.com/office/officeart/2005/8/layout/process1"/>
    <dgm:cxn modelId="{528287DC-6A01-411A-9BDC-518537890541}" type="presOf" srcId="{06C10518-944C-4327-8274-04BB902FCA72}" destId="{673FB526-2971-467E-8EEC-AD44EB0014C5}" srcOrd="1" destOrd="0" presId="urn:microsoft.com/office/officeart/2005/8/layout/process1"/>
    <dgm:cxn modelId="{859C33E7-5413-4E94-9E04-297E742041E4}" type="presOf" srcId="{B7EFEB25-A3F8-417D-9B1A-CCAB3E67DB83}" destId="{A099BA76-264E-431A-9497-EA02C6BE6154}" srcOrd="0" destOrd="0" presId="urn:microsoft.com/office/officeart/2005/8/layout/process1"/>
    <dgm:cxn modelId="{41DE3778-4739-49E1-AEFC-C4A39F3C7D04}" type="presOf" srcId="{8A711BC7-E9B0-4A6C-AA99-CE5A0C0257E8}" destId="{71F01C10-9F99-4755-B4AE-C1172D8A7AFF}" srcOrd="0" destOrd="0" presId="urn:microsoft.com/office/officeart/2005/8/layout/process1"/>
    <dgm:cxn modelId="{D9941CCB-E2AC-40CD-AACE-1041A9D5CEAD}" type="presOf" srcId="{A12BFDF6-6210-4334-8442-C2AF5F71EE11}" destId="{5385C74D-2100-446C-9623-D5C754443BAD}" srcOrd="1" destOrd="0" presId="urn:microsoft.com/office/officeart/2005/8/layout/process1"/>
    <dgm:cxn modelId="{5E37FEAD-8B7F-4887-8D55-07167E03F4E6}" type="presOf" srcId="{D69F46EB-D853-4356-A62D-814531D762C6}" destId="{8310BA63-990A-457E-AC58-209DC4036C84}" srcOrd="0" destOrd="0" presId="urn:microsoft.com/office/officeart/2005/8/layout/process1"/>
    <dgm:cxn modelId="{1C01A549-82F5-46BD-BB81-58FC5A6FE6D2}" type="presOf" srcId="{68F12532-C220-496D-A1A2-7790DE569A5D}" destId="{A445E6D5-A764-4D3A-B4CA-C68A604E27B0}" srcOrd="0" destOrd="0" presId="urn:microsoft.com/office/officeart/2005/8/layout/process1"/>
    <dgm:cxn modelId="{96DE61F6-8C3C-49C7-AA70-6A392DA43A2C}" type="presOf" srcId="{71F220F5-5945-4109-9E8B-18CBBD28A073}" destId="{7E43D24D-3C26-4311-AF80-5397DF2CB56F}" srcOrd="0" destOrd="0" presId="urn:microsoft.com/office/officeart/2005/8/layout/process1"/>
    <dgm:cxn modelId="{C3B20506-5A0B-4FF1-BD3F-84A862029371}" type="presParOf" srcId="{A099BA76-264E-431A-9497-EA02C6BE6154}" destId="{7E43D24D-3C26-4311-AF80-5397DF2CB56F}" srcOrd="0" destOrd="0" presId="urn:microsoft.com/office/officeart/2005/8/layout/process1"/>
    <dgm:cxn modelId="{F40B57BC-75AC-4658-8310-49D9CB6C24DA}" type="presParOf" srcId="{A099BA76-264E-431A-9497-EA02C6BE6154}" destId="{35CD060F-8C43-4346-A8CE-A617027E8DF4}" srcOrd="1" destOrd="0" presId="urn:microsoft.com/office/officeart/2005/8/layout/process1"/>
    <dgm:cxn modelId="{4A68276D-58FC-4C30-9A7B-D6385A5EBC00}" type="presParOf" srcId="{35CD060F-8C43-4346-A8CE-A617027E8DF4}" destId="{673FB526-2971-467E-8EEC-AD44EB0014C5}" srcOrd="0" destOrd="0" presId="urn:microsoft.com/office/officeart/2005/8/layout/process1"/>
    <dgm:cxn modelId="{F0DF7921-8206-4B42-89B7-8DF5EBDD7A3A}" type="presParOf" srcId="{A099BA76-264E-431A-9497-EA02C6BE6154}" destId="{8310BA63-990A-457E-AC58-209DC4036C84}" srcOrd="2" destOrd="0" presId="urn:microsoft.com/office/officeart/2005/8/layout/process1"/>
    <dgm:cxn modelId="{5AF3DAAE-B65F-4AC5-9CC3-53EFBD505093}" type="presParOf" srcId="{A099BA76-264E-431A-9497-EA02C6BE6154}" destId="{71F01C10-9F99-4755-B4AE-C1172D8A7AFF}" srcOrd="3" destOrd="0" presId="urn:microsoft.com/office/officeart/2005/8/layout/process1"/>
    <dgm:cxn modelId="{B911B70F-8380-490F-8A10-099BF876C32C}" type="presParOf" srcId="{71F01C10-9F99-4755-B4AE-C1172D8A7AFF}" destId="{C2B3DCCE-3E76-4A80-9990-CDFBE67CE82A}" srcOrd="0" destOrd="0" presId="urn:microsoft.com/office/officeart/2005/8/layout/process1"/>
    <dgm:cxn modelId="{062B6D99-21BA-48CD-A3BE-6C98ACECBF66}" type="presParOf" srcId="{A099BA76-264E-431A-9497-EA02C6BE6154}" destId="{8460312F-260C-40BF-88C0-59F6F45C6C65}" srcOrd="4" destOrd="0" presId="urn:microsoft.com/office/officeart/2005/8/layout/process1"/>
    <dgm:cxn modelId="{5057E94C-65DE-4812-8741-20FABB1D6CC8}" type="presParOf" srcId="{A099BA76-264E-431A-9497-EA02C6BE6154}" destId="{970A81D0-B197-4D3E-B3B7-8A49FE47D902}" srcOrd="5" destOrd="0" presId="urn:microsoft.com/office/officeart/2005/8/layout/process1"/>
    <dgm:cxn modelId="{C4DC6139-C58C-414C-A33D-325BD6005A6C}" type="presParOf" srcId="{970A81D0-B197-4D3E-B3B7-8A49FE47D902}" destId="{5385C74D-2100-446C-9623-D5C754443BAD}" srcOrd="0" destOrd="0" presId="urn:microsoft.com/office/officeart/2005/8/layout/process1"/>
    <dgm:cxn modelId="{8BE660FF-4C84-43B2-AE5B-7FD73B64A3DB}" type="presParOf" srcId="{A099BA76-264E-431A-9497-EA02C6BE6154}" destId="{A445E6D5-A764-4D3A-B4CA-C68A604E27B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179F23-0B24-F848-9ABE-CE25ECFF75C6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BDC7E-BCC7-FE46-899D-0661D481295B}">
      <dgm:prSet phldrT="[Text]"/>
      <dgm:spPr/>
      <dgm:t>
        <a:bodyPr/>
        <a:lstStyle/>
        <a:p>
          <a:r>
            <a:rPr lang="en-US" dirty="0"/>
            <a:t>AIM</a:t>
          </a:r>
        </a:p>
      </dgm:t>
    </dgm:pt>
    <dgm:pt modelId="{95B0C8F9-56DD-DE41-96A5-AF6FFF0C8304}" type="parTrans" cxnId="{5EA47C35-BE72-E344-A788-7D0378D92017}">
      <dgm:prSet/>
      <dgm:spPr/>
      <dgm:t>
        <a:bodyPr/>
        <a:lstStyle/>
        <a:p>
          <a:endParaRPr lang="en-US"/>
        </a:p>
      </dgm:t>
    </dgm:pt>
    <dgm:pt modelId="{1D516785-FB30-AC44-BF3C-B59BB1B69739}" type="sibTrans" cxnId="{5EA47C35-BE72-E344-A788-7D0378D92017}">
      <dgm:prSet/>
      <dgm:spPr/>
      <dgm:t>
        <a:bodyPr/>
        <a:lstStyle/>
        <a:p>
          <a:endParaRPr lang="en-US"/>
        </a:p>
      </dgm:t>
    </dgm:pt>
    <dgm:pt modelId="{7F9B0AA9-9BE6-824D-9E47-551FB3271F5C}">
      <dgm:prSet phldrT="[Text]"/>
      <dgm:spPr/>
      <dgm:t>
        <a:bodyPr/>
        <a:lstStyle/>
        <a:p>
          <a:r>
            <a:rPr lang="en-US" dirty="0"/>
            <a:t>What are you trying to accomplish?</a:t>
          </a:r>
        </a:p>
      </dgm:t>
    </dgm:pt>
    <dgm:pt modelId="{41BA1DEA-2B63-344C-895F-AE72C32F25E4}" type="parTrans" cxnId="{DEFDE9B7-1F98-9948-9D75-A0366412C957}">
      <dgm:prSet/>
      <dgm:spPr/>
      <dgm:t>
        <a:bodyPr/>
        <a:lstStyle/>
        <a:p>
          <a:endParaRPr lang="en-US"/>
        </a:p>
      </dgm:t>
    </dgm:pt>
    <dgm:pt modelId="{919B6BA0-214E-1A45-BA58-00AF0469BA0C}" type="sibTrans" cxnId="{DEFDE9B7-1F98-9948-9D75-A0366412C957}">
      <dgm:prSet/>
      <dgm:spPr/>
      <dgm:t>
        <a:bodyPr/>
        <a:lstStyle/>
        <a:p>
          <a:endParaRPr lang="en-US"/>
        </a:p>
      </dgm:t>
    </dgm:pt>
    <dgm:pt modelId="{B3FC00A0-8B7A-0C43-9B0D-A76E7A1157B9}">
      <dgm:prSet phldrT="[Text]"/>
      <dgm:spPr/>
      <dgm:t>
        <a:bodyPr/>
        <a:lstStyle/>
        <a:p>
          <a:r>
            <a:rPr lang="en-US" dirty="0"/>
            <a:t>METRIC</a:t>
          </a:r>
        </a:p>
      </dgm:t>
    </dgm:pt>
    <dgm:pt modelId="{7164FD37-E0B5-AF40-AB57-013B7C1D80C1}" type="parTrans" cxnId="{9E3E3EE5-1D80-DE40-8FC3-6D230E3061AB}">
      <dgm:prSet/>
      <dgm:spPr/>
      <dgm:t>
        <a:bodyPr/>
        <a:lstStyle/>
        <a:p>
          <a:endParaRPr lang="en-US"/>
        </a:p>
      </dgm:t>
    </dgm:pt>
    <dgm:pt modelId="{25DB6E81-12F4-9647-B8DF-17313E3B0B62}" type="sibTrans" cxnId="{9E3E3EE5-1D80-DE40-8FC3-6D230E3061AB}">
      <dgm:prSet/>
      <dgm:spPr/>
      <dgm:t>
        <a:bodyPr/>
        <a:lstStyle/>
        <a:p>
          <a:endParaRPr lang="en-US"/>
        </a:p>
      </dgm:t>
    </dgm:pt>
    <dgm:pt modelId="{F908BFF7-7F1D-FE49-B1A6-2EC1C40C73E5}">
      <dgm:prSet phldrT="[Text]"/>
      <dgm:spPr/>
      <dgm:t>
        <a:bodyPr/>
        <a:lstStyle/>
        <a:p>
          <a:r>
            <a:rPr lang="en-US" dirty="0"/>
            <a:t>How will you know if a change is an improvement?</a:t>
          </a:r>
        </a:p>
      </dgm:t>
    </dgm:pt>
    <dgm:pt modelId="{93B8EC71-E592-3446-A997-17654BBCDE3A}" type="parTrans" cxnId="{322969C2-E260-7847-B1F9-16CE57B462ED}">
      <dgm:prSet/>
      <dgm:spPr/>
      <dgm:t>
        <a:bodyPr/>
        <a:lstStyle/>
        <a:p>
          <a:endParaRPr lang="en-US"/>
        </a:p>
      </dgm:t>
    </dgm:pt>
    <dgm:pt modelId="{387B71A6-BA99-7642-B521-20DF1A7CFED5}" type="sibTrans" cxnId="{322969C2-E260-7847-B1F9-16CE57B462ED}">
      <dgm:prSet/>
      <dgm:spPr/>
      <dgm:t>
        <a:bodyPr/>
        <a:lstStyle/>
        <a:p>
          <a:endParaRPr lang="en-US"/>
        </a:p>
      </dgm:t>
    </dgm:pt>
    <dgm:pt modelId="{821ACD29-3CDF-A949-874B-1882E61F34F5}">
      <dgm:prSet phldrT="[Text]"/>
      <dgm:spPr/>
      <dgm:t>
        <a:bodyPr/>
        <a:lstStyle/>
        <a:p>
          <a:r>
            <a:rPr lang="en-US" dirty="0"/>
            <a:t>CHANGE</a:t>
          </a:r>
        </a:p>
      </dgm:t>
    </dgm:pt>
    <dgm:pt modelId="{BA8ABFF5-58BD-D245-B029-B20E6C8DA064}" type="parTrans" cxnId="{E090C4C4-5561-A448-A951-C8B399E00B60}">
      <dgm:prSet/>
      <dgm:spPr/>
      <dgm:t>
        <a:bodyPr/>
        <a:lstStyle/>
        <a:p>
          <a:endParaRPr lang="en-US"/>
        </a:p>
      </dgm:t>
    </dgm:pt>
    <dgm:pt modelId="{D6263DA0-DDF6-0B42-B7E7-81E543F88765}" type="sibTrans" cxnId="{E090C4C4-5561-A448-A951-C8B399E00B60}">
      <dgm:prSet/>
      <dgm:spPr/>
      <dgm:t>
        <a:bodyPr/>
        <a:lstStyle/>
        <a:p>
          <a:endParaRPr lang="en-US"/>
        </a:p>
      </dgm:t>
    </dgm:pt>
    <dgm:pt modelId="{672B209C-0CC8-694B-B51A-777929E3A513}">
      <dgm:prSet phldrT="[Text]"/>
      <dgm:spPr/>
      <dgm:t>
        <a:bodyPr/>
        <a:lstStyle/>
        <a:p>
          <a:r>
            <a:rPr lang="en-US" dirty="0"/>
            <a:t>What change will you make</a:t>
          </a:r>
          <a:r>
            <a:rPr lang="en-US" baseline="0" dirty="0"/>
            <a:t> that will result in an</a:t>
          </a:r>
          <a:r>
            <a:rPr lang="en-US" dirty="0"/>
            <a:t> improvement?</a:t>
          </a:r>
        </a:p>
      </dgm:t>
    </dgm:pt>
    <dgm:pt modelId="{703515DA-7F92-7448-ACE7-A9B28A1F3299}" type="parTrans" cxnId="{3A929EC7-D08B-7942-9C7D-9D8D4A1167AC}">
      <dgm:prSet/>
      <dgm:spPr/>
      <dgm:t>
        <a:bodyPr/>
        <a:lstStyle/>
        <a:p>
          <a:endParaRPr lang="en-US"/>
        </a:p>
      </dgm:t>
    </dgm:pt>
    <dgm:pt modelId="{196043D5-33C8-7849-A032-9CCB656F299C}" type="sibTrans" cxnId="{3A929EC7-D08B-7942-9C7D-9D8D4A1167AC}">
      <dgm:prSet/>
      <dgm:spPr/>
      <dgm:t>
        <a:bodyPr/>
        <a:lstStyle/>
        <a:p>
          <a:endParaRPr lang="en-US"/>
        </a:p>
      </dgm:t>
    </dgm:pt>
    <dgm:pt modelId="{E630923D-66C7-7648-8009-5CC1EFBF6636}" type="pres">
      <dgm:prSet presAssocID="{E4179F23-0B24-F848-9ABE-CE25ECFF75C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074E93-D109-EE45-9690-8F990BA20A5C}" type="pres">
      <dgm:prSet presAssocID="{A31BDC7E-BCC7-FE46-899D-0661D481295B}" presName="horFlow" presStyleCnt="0"/>
      <dgm:spPr/>
    </dgm:pt>
    <dgm:pt modelId="{70BDC01F-EC5F-4345-844A-A9FA62B07C17}" type="pres">
      <dgm:prSet presAssocID="{A31BDC7E-BCC7-FE46-899D-0661D481295B}" presName="bigChev" presStyleLbl="node1" presStyleIdx="0" presStyleCnt="3"/>
      <dgm:spPr/>
      <dgm:t>
        <a:bodyPr/>
        <a:lstStyle/>
        <a:p>
          <a:endParaRPr lang="en-US"/>
        </a:p>
      </dgm:t>
    </dgm:pt>
    <dgm:pt modelId="{C3A91A6D-BF62-5E4D-8098-DD52421B64DC}" type="pres">
      <dgm:prSet presAssocID="{41BA1DEA-2B63-344C-895F-AE72C32F25E4}" presName="parTrans" presStyleCnt="0"/>
      <dgm:spPr/>
    </dgm:pt>
    <dgm:pt modelId="{C94203B5-AAA4-4643-96AB-A8AA17B26358}" type="pres">
      <dgm:prSet presAssocID="{7F9B0AA9-9BE6-824D-9E47-551FB3271F5C}" presName="node" presStyleLbl="alignAccFollowNode1" presStyleIdx="0" presStyleCnt="3" custScaleX="2178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35BE9-036C-D645-A1ED-45BDB2CC4FF0}" type="pres">
      <dgm:prSet presAssocID="{A31BDC7E-BCC7-FE46-899D-0661D481295B}" presName="vSp" presStyleCnt="0"/>
      <dgm:spPr/>
    </dgm:pt>
    <dgm:pt modelId="{B9B5C36C-6A76-D24E-8A2D-ED837DBEABD9}" type="pres">
      <dgm:prSet presAssocID="{B3FC00A0-8B7A-0C43-9B0D-A76E7A1157B9}" presName="horFlow" presStyleCnt="0"/>
      <dgm:spPr/>
    </dgm:pt>
    <dgm:pt modelId="{0B4188B1-65F9-F442-B3D2-4E552D0DE9FE}" type="pres">
      <dgm:prSet presAssocID="{B3FC00A0-8B7A-0C43-9B0D-A76E7A1157B9}" presName="bigChev" presStyleLbl="node1" presStyleIdx="1" presStyleCnt="3"/>
      <dgm:spPr/>
      <dgm:t>
        <a:bodyPr/>
        <a:lstStyle/>
        <a:p>
          <a:endParaRPr lang="en-US"/>
        </a:p>
      </dgm:t>
    </dgm:pt>
    <dgm:pt modelId="{1C922201-74E2-C348-A3AC-4273A5864019}" type="pres">
      <dgm:prSet presAssocID="{93B8EC71-E592-3446-A997-17654BBCDE3A}" presName="parTrans" presStyleCnt="0"/>
      <dgm:spPr/>
    </dgm:pt>
    <dgm:pt modelId="{4F70CD7B-AF24-1A4F-A08F-1E6F138C07AD}" type="pres">
      <dgm:prSet presAssocID="{F908BFF7-7F1D-FE49-B1A6-2EC1C40C73E5}" presName="node" presStyleLbl="alignAccFollowNode1" presStyleIdx="1" presStyleCnt="3" custScaleX="218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B8D21-1503-CD46-91A1-D4591584942D}" type="pres">
      <dgm:prSet presAssocID="{B3FC00A0-8B7A-0C43-9B0D-A76E7A1157B9}" presName="vSp" presStyleCnt="0"/>
      <dgm:spPr/>
    </dgm:pt>
    <dgm:pt modelId="{E336994F-B6FA-284A-85AC-5BDC4B777A37}" type="pres">
      <dgm:prSet presAssocID="{821ACD29-3CDF-A949-874B-1882E61F34F5}" presName="horFlow" presStyleCnt="0"/>
      <dgm:spPr/>
    </dgm:pt>
    <dgm:pt modelId="{1013D756-6071-E94D-BCE9-ED0C256FDE1A}" type="pres">
      <dgm:prSet presAssocID="{821ACD29-3CDF-A949-874B-1882E61F34F5}" presName="bigChev" presStyleLbl="node1" presStyleIdx="2" presStyleCnt="3"/>
      <dgm:spPr/>
      <dgm:t>
        <a:bodyPr/>
        <a:lstStyle/>
        <a:p>
          <a:endParaRPr lang="en-US"/>
        </a:p>
      </dgm:t>
    </dgm:pt>
    <dgm:pt modelId="{D50356AD-EE97-C14C-BF69-7EA05FCCC87C}" type="pres">
      <dgm:prSet presAssocID="{703515DA-7F92-7448-ACE7-A9B28A1F3299}" presName="parTrans" presStyleCnt="0"/>
      <dgm:spPr/>
    </dgm:pt>
    <dgm:pt modelId="{76B143C9-D7FE-EC4C-B79F-6175AF00DAB1}" type="pres">
      <dgm:prSet presAssocID="{672B209C-0CC8-694B-B51A-777929E3A513}" presName="node" presStyleLbl="alignAccFollowNode1" presStyleIdx="2" presStyleCnt="3" custScaleX="220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FCA985-5C6D-1347-8B05-E9EC0DAC2BBE}" type="presOf" srcId="{7F9B0AA9-9BE6-824D-9E47-551FB3271F5C}" destId="{C94203B5-AAA4-4643-96AB-A8AA17B26358}" srcOrd="0" destOrd="0" presId="urn:microsoft.com/office/officeart/2005/8/layout/lProcess3"/>
    <dgm:cxn modelId="{9C37F48F-A4A3-D443-9A99-B4BF69A01D0E}" type="presOf" srcId="{A31BDC7E-BCC7-FE46-899D-0661D481295B}" destId="{70BDC01F-EC5F-4345-844A-A9FA62B07C17}" srcOrd="0" destOrd="0" presId="urn:microsoft.com/office/officeart/2005/8/layout/lProcess3"/>
    <dgm:cxn modelId="{3A929EC7-D08B-7942-9C7D-9D8D4A1167AC}" srcId="{821ACD29-3CDF-A949-874B-1882E61F34F5}" destId="{672B209C-0CC8-694B-B51A-777929E3A513}" srcOrd="0" destOrd="0" parTransId="{703515DA-7F92-7448-ACE7-A9B28A1F3299}" sibTransId="{196043D5-33C8-7849-A032-9CCB656F299C}"/>
    <dgm:cxn modelId="{322969C2-E260-7847-B1F9-16CE57B462ED}" srcId="{B3FC00A0-8B7A-0C43-9B0D-A76E7A1157B9}" destId="{F908BFF7-7F1D-FE49-B1A6-2EC1C40C73E5}" srcOrd="0" destOrd="0" parTransId="{93B8EC71-E592-3446-A997-17654BBCDE3A}" sibTransId="{387B71A6-BA99-7642-B521-20DF1A7CFED5}"/>
    <dgm:cxn modelId="{CB3F9602-E7B4-FF4B-A0C9-83846EC8BB3B}" type="presOf" srcId="{B3FC00A0-8B7A-0C43-9B0D-A76E7A1157B9}" destId="{0B4188B1-65F9-F442-B3D2-4E552D0DE9FE}" srcOrd="0" destOrd="0" presId="urn:microsoft.com/office/officeart/2005/8/layout/lProcess3"/>
    <dgm:cxn modelId="{E090C4C4-5561-A448-A951-C8B399E00B60}" srcId="{E4179F23-0B24-F848-9ABE-CE25ECFF75C6}" destId="{821ACD29-3CDF-A949-874B-1882E61F34F5}" srcOrd="2" destOrd="0" parTransId="{BA8ABFF5-58BD-D245-B029-B20E6C8DA064}" sibTransId="{D6263DA0-DDF6-0B42-B7E7-81E543F88765}"/>
    <dgm:cxn modelId="{5EA47C35-BE72-E344-A788-7D0378D92017}" srcId="{E4179F23-0B24-F848-9ABE-CE25ECFF75C6}" destId="{A31BDC7E-BCC7-FE46-899D-0661D481295B}" srcOrd="0" destOrd="0" parTransId="{95B0C8F9-56DD-DE41-96A5-AF6FFF0C8304}" sibTransId="{1D516785-FB30-AC44-BF3C-B59BB1B69739}"/>
    <dgm:cxn modelId="{DEFDE9B7-1F98-9948-9D75-A0366412C957}" srcId="{A31BDC7E-BCC7-FE46-899D-0661D481295B}" destId="{7F9B0AA9-9BE6-824D-9E47-551FB3271F5C}" srcOrd="0" destOrd="0" parTransId="{41BA1DEA-2B63-344C-895F-AE72C32F25E4}" sibTransId="{919B6BA0-214E-1A45-BA58-00AF0469BA0C}"/>
    <dgm:cxn modelId="{1C8FAAC4-3614-604A-881D-799190F1FAC1}" type="presOf" srcId="{821ACD29-3CDF-A949-874B-1882E61F34F5}" destId="{1013D756-6071-E94D-BCE9-ED0C256FDE1A}" srcOrd="0" destOrd="0" presId="urn:microsoft.com/office/officeart/2005/8/layout/lProcess3"/>
    <dgm:cxn modelId="{01083447-AD42-E844-9D27-E09FC7EC0CC3}" type="presOf" srcId="{672B209C-0CC8-694B-B51A-777929E3A513}" destId="{76B143C9-D7FE-EC4C-B79F-6175AF00DAB1}" srcOrd="0" destOrd="0" presId="urn:microsoft.com/office/officeart/2005/8/layout/lProcess3"/>
    <dgm:cxn modelId="{9E3E3EE5-1D80-DE40-8FC3-6D230E3061AB}" srcId="{E4179F23-0B24-F848-9ABE-CE25ECFF75C6}" destId="{B3FC00A0-8B7A-0C43-9B0D-A76E7A1157B9}" srcOrd="1" destOrd="0" parTransId="{7164FD37-E0B5-AF40-AB57-013B7C1D80C1}" sibTransId="{25DB6E81-12F4-9647-B8DF-17313E3B0B62}"/>
    <dgm:cxn modelId="{45605FB7-940D-B547-92D6-72C2447BEFB7}" type="presOf" srcId="{E4179F23-0B24-F848-9ABE-CE25ECFF75C6}" destId="{E630923D-66C7-7648-8009-5CC1EFBF6636}" srcOrd="0" destOrd="0" presId="urn:microsoft.com/office/officeart/2005/8/layout/lProcess3"/>
    <dgm:cxn modelId="{0135BD81-94FA-164E-83FE-FCB56F59DC4E}" type="presOf" srcId="{F908BFF7-7F1D-FE49-B1A6-2EC1C40C73E5}" destId="{4F70CD7B-AF24-1A4F-A08F-1E6F138C07AD}" srcOrd="0" destOrd="0" presId="urn:microsoft.com/office/officeart/2005/8/layout/lProcess3"/>
    <dgm:cxn modelId="{B6230664-F6E1-7C43-BEC7-E1C6AE028C20}" type="presParOf" srcId="{E630923D-66C7-7648-8009-5CC1EFBF6636}" destId="{1D074E93-D109-EE45-9690-8F990BA20A5C}" srcOrd="0" destOrd="0" presId="urn:microsoft.com/office/officeart/2005/8/layout/lProcess3"/>
    <dgm:cxn modelId="{57A7EECE-227F-5444-8561-F735A5066BC4}" type="presParOf" srcId="{1D074E93-D109-EE45-9690-8F990BA20A5C}" destId="{70BDC01F-EC5F-4345-844A-A9FA62B07C17}" srcOrd="0" destOrd="0" presId="urn:microsoft.com/office/officeart/2005/8/layout/lProcess3"/>
    <dgm:cxn modelId="{50EA9D68-CEC3-5E40-AC3C-F0C67CE78B36}" type="presParOf" srcId="{1D074E93-D109-EE45-9690-8F990BA20A5C}" destId="{C3A91A6D-BF62-5E4D-8098-DD52421B64DC}" srcOrd="1" destOrd="0" presId="urn:microsoft.com/office/officeart/2005/8/layout/lProcess3"/>
    <dgm:cxn modelId="{1257EA4E-3B85-9A43-98ED-AC477561E280}" type="presParOf" srcId="{1D074E93-D109-EE45-9690-8F990BA20A5C}" destId="{C94203B5-AAA4-4643-96AB-A8AA17B26358}" srcOrd="2" destOrd="0" presId="urn:microsoft.com/office/officeart/2005/8/layout/lProcess3"/>
    <dgm:cxn modelId="{D7BAFC76-8437-F94D-A2D8-43149ED4E99C}" type="presParOf" srcId="{E630923D-66C7-7648-8009-5CC1EFBF6636}" destId="{88235BE9-036C-D645-A1ED-45BDB2CC4FF0}" srcOrd="1" destOrd="0" presId="urn:microsoft.com/office/officeart/2005/8/layout/lProcess3"/>
    <dgm:cxn modelId="{C9394E44-9490-EF4D-AA4A-49025789B148}" type="presParOf" srcId="{E630923D-66C7-7648-8009-5CC1EFBF6636}" destId="{B9B5C36C-6A76-D24E-8A2D-ED837DBEABD9}" srcOrd="2" destOrd="0" presId="urn:microsoft.com/office/officeart/2005/8/layout/lProcess3"/>
    <dgm:cxn modelId="{0AF2322A-B25E-7A40-9719-6420D2385164}" type="presParOf" srcId="{B9B5C36C-6A76-D24E-8A2D-ED837DBEABD9}" destId="{0B4188B1-65F9-F442-B3D2-4E552D0DE9FE}" srcOrd="0" destOrd="0" presId="urn:microsoft.com/office/officeart/2005/8/layout/lProcess3"/>
    <dgm:cxn modelId="{597D9127-32A3-8846-9E58-DC335E117B9E}" type="presParOf" srcId="{B9B5C36C-6A76-D24E-8A2D-ED837DBEABD9}" destId="{1C922201-74E2-C348-A3AC-4273A5864019}" srcOrd="1" destOrd="0" presId="urn:microsoft.com/office/officeart/2005/8/layout/lProcess3"/>
    <dgm:cxn modelId="{41CF06D9-1E92-5E49-89E4-042FB888155D}" type="presParOf" srcId="{B9B5C36C-6A76-D24E-8A2D-ED837DBEABD9}" destId="{4F70CD7B-AF24-1A4F-A08F-1E6F138C07AD}" srcOrd="2" destOrd="0" presId="urn:microsoft.com/office/officeart/2005/8/layout/lProcess3"/>
    <dgm:cxn modelId="{8B14D0D9-0B34-D347-A967-867D62A5F3FE}" type="presParOf" srcId="{E630923D-66C7-7648-8009-5CC1EFBF6636}" destId="{AB4B8D21-1503-CD46-91A1-D4591584942D}" srcOrd="3" destOrd="0" presId="urn:microsoft.com/office/officeart/2005/8/layout/lProcess3"/>
    <dgm:cxn modelId="{7FF4A913-FA02-1D4C-8E55-0DEC2A708CD9}" type="presParOf" srcId="{E630923D-66C7-7648-8009-5CC1EFBF6636}" destId="{E336994F-B6FA-284A-85AC-5BDC4B777A37}" srcOrd="4" destOrd="0" presId="urn:microsoft.com/office/officeart/2005/8/layout/lProcess3"/>
    <dgm:cxn modelId="{FA17A6F2-DDBD-1440-9504-F4C2F90791CF}" type="presParOf" srcId="{E336994F-B6FA-284A-85AC-5BDC4B777A37}" destId="{1013D756-6071-E94D-BCE9-ED0C256FDE1A}" srcOrd="0" destOrd="0" presId="urn:microsoft.com/office/officeart/2005/8/layout/lProcess3"/>
    <dgm:cxn modelId="{56A837D5-E91A-4B4D-B193-D16460F88CBF}" type="presParOf" srcId="{E336994F-B6FA-284A-85AC-5BDC4B777A37}" destId="{D50356AD-EE97-C14C-BF69-7EA05FCCC87C}" srcOrd="1" destOrd="0" presId="urn:microsoft.com/office/officeart/2005/8/layout/lProcess3"/>
    <dgm:cxn modelId="{782A5771-6822-2F49-B0DF-4A6F171EB655}" type="presParOf" srcId="{E336994F-B6FA-284A-85AC-5BDC4B777A37}" destId="{76B143C9-D7FE-EC4C-B79F-6175AF00DAB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4E1E7F-C22D-3F49-B292-1144B3020822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C457C-D0D4-C34A-9783-B8AF34D06F4B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AEA69394-31AC-F141-960E-6B5D168BF1D1}" type="parTrans" cxnId="{EAA42104-280C-9A46-8B26-04B8296991C6}">
      <dgm:prSet/>
      <dgm:spPr/>
      <dgm:t>
        <a:bodyPr/>
        <a:lstStyle/>
        <a:p>
          <a:endParaRPr lang="en-US"/>
        </a:p>
      </dgm:t>
    </dgm:pt>
    <dgm:pt modelId="{93D368F3-AAC2-6340-ACCC-B5710DD6B1BF}" type="sibTrans" cxnId="{EAA42104-280C-9A46-8B26-04B8296991C6}">
      <dgm:prSet/>
      <dgm:spPr/>
      <dgm:t>
        <a:bodyPr/>
        <a:lstStyle/>
        <a:p>
          <a:endParaRPr lang="en-US"/>
        </a:p>
      </dgm:t>
    </dgm:pt>
    <dgm:pt modelId="{C32CB1EE-7686-BA4F-9579-8892BD71B0D2}">
      <dgm:prSet phldrT="[Text]"/>
      <dgm:spPr/>
      <dgm:t>
        <a:bodyPr/>
        <a:lstStyle/>
        <a:p>
          <a:r>
            <a:rPr lang="en-US" dirty="0"/>
            <a:t>Measure?</a:t>
          </a:r>
        </a:p>
      </dgm:t>
    </dgm:pt>
    <dgm:pt modelId="{71219B14-2530-9444-910B-D8B181C8ABED}" type="parTrans" cxnId="{7EA25BB3-6883-8141-8B64-3DB894F74CA2}">
      <dgm:prSet/>
      <dgm:spPr/>
      <dgm:t>
        <a:bodyPr/>
        <a:lstStyle/>
        <a:p>
          <a:endParaRPr lang="en-US"/>
        </a:p>
      </dgm:t>
    </dgm:pt>
    <dgm:pt modelId="{A0FA0B3E-9543-BD4A-BC4D-DAA0D7F44309}" type="sibTrans" cxnId="{7EA25BB3-6883-8141-8B64-3DB894F74CA2}">
      <dgm:prSet/>
      <dgm:spPr/>
      <dgm:t>
        <a:bodyPr/>
        <a:lstStyle/>
        <a:p>
          <a:endParaRPr lang="en-US"/>
        </a:p>
      </dgm:t>
    </dgm:pt>
    <dgm:pt modelId="{CCF9E895-3D0D-E74D-B8E2-AC1F31A0475D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69C5694C-6D5D-3843-B3BC-EBB822D485B9}" type="parTrans" cxnId="{6B735FD7-6FB6-FD40-AB80-B62683780484}">
      <dgm:prSet/>
      <dgm:spPr/>
      <dgm:t>
        <a:bodyPr/>
        <a:lstStyle/>
        <a:p>
          <a:endParaRPr lang="en-US"/>
        </a:p>
      </dgm:t>
    </dgm:pt>
    <dgm:pt modelId="{3D9CCA77-B0B3-0445-957D-7D515DCF831D}" type="sibTrans" cxnId="{6B735FD7-6FB6-FD40-AB80-B62683780484}">
      <dgm:prSet/>
      <dgm:spPr/>
      <dgm:t>
        <a:bodyPr/>
        <a:lstStyle/>
        <a:p>
          <a:endParaRPr lang="en-US"/>
        </a:p>
      </dgm:t>
    </dgm:pt>
    <dgm:pt modelId="{332C72E6-0817-F04B-953C-6F316E24C073}">
      <dgm:prSet/>
      <dgm:spPr/>
      <dgm:t>
        <a:bodyPr/>
        <a:lstStyle/>
        <a:p>
          <a:r>
            <a:rPr lang="en-US" dirty="0"/>
            <a:t>Measure?</a:t>
          </a:r>
        </a:p>
      </dgm:t>
    </dgm:pt>
    <dgm:pt modelId="{FF8AEFEC-EC86-4142-83E1-4AFC27502FA8}" type="parTrans" cxnId="{50E54957-6286-5E4A-BE39-F344EC7B38F7}">
      <dgm:prSet/>
      <dgm:spPr/>
      <dgm:t>
        <a:bodyPr/>
        <a:lstStyle/>
        <a:p>
          <a:endParaRPr lang="en-US"/>
        </a:p>
      </dgm:t>
    </dgm:pt>
    <dgm:pt modelId="{006EEB9E-132D-FB49-B435-A297DEB9A750}" type="sibTrans" cxnId="{50E54957-6286-5E4A-BE39-F344EC7B38F7}">
      <dgm:prSet/>
      <dgm:spPr/>
      <dgm:t>
        <a:bodyPr/>
        <a:lstStyle/>
        <a:p>
          <a:endParaRPr lang="en-US"/>
        </a:p>
      </dgm:t>
    </dgm:pt>
    <dgm:pt modelId="{CF207796-53E5-D249-84A8-CAA48A2FD8D1}" type="pres">
      <dgm:prSet presAssocID="{474E1E7F-C22D-3F49-B292-1144B302082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9360DF-23A3-3A4C-9A55-D503ACA42836}" type="pres">
      <dgm:prSet presAssocID="{1BBC457C-D0D4-C34A-9783-B8AF34D06F4B}" presName="Accent1" presStyleCnt="0"/>
      <dgm:spPr/>
    </dgm:pt>
    <dgm:pt modelId="{A289C8C7-9462-074F-9A9B-4F62BE1478C0}" type="pres">
      <dgm:prSet presAssocID="{1BBC457C-D0D4-C34A-9783-B8AF34D06F4B}" presName="Accent" presStyleLbl="node1" presStyleIdx="0" presStyleCnt="4"/>
      <dgm:spPr/>
    </dgm:pt>
    <dgm:pt modelId="{F81320EB-1F6C-C041-B911-ED0340CD5EF5}" type="pres">
      <dgm:prSet presAssocID="{1BBC457C-D0D4-C34A-9783-B8AF34D06F4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52A54-AEDE-0E47-B01A-93DB90F7B9E9}" type="pres">
      <dgm:prSet presAssocID="{C32CB1EE-7686-BA4F-9579-8892BD71B0D2}" presName="Accent2" presStyleCnt="0"/>
      <dgm:spPr/>
    </dgm:pt>
    <dgm:pt modelId="{8AD58B6F-AE16-D249-8964-A5D6308556E5}" type="pres">
      <dgm:prSet presAssocID="{C32CB1EE-7686-BA4F-9579-8892BD71B0D2}" presName="Accent" presStyleLbl="node1" presStyleIdx="1" presStyleCnt="4"/>
      <dgm:spPr/>
    </dgm:pt>
    <dgm:pt modelId="{C53FB580-DA96-B249-A19C-72C4E741F15F}" type="pres">
      <dgm:prSet presAssocID="{C32CB1EE-7686-BA4F-9579-8892BD71B0D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1770A-F63D-E644-8ED7-D21E3FED6A7C}" type="pres">
      <dgm:prSet presAssocID="{CCF9E895-3D0D-E74D-B8E2-AC1F31A0475D}" presName="Accent3" presStyleCnt="0"/>
      <dgm:spPr/>
    </dgm:pt>
    <dgm:pt modelId="{8E36FA67-FC4D-F14D-AE26-C2A28E6AAF4F}" type="pres">
      <dgm:prSet presAssocID="{CCF9E895-3D0D-E74D-B8E2-AC1F31A0475D}" presName="Accent" presStyleLbl="node1" presStyleIdx="2" presStyleCnt="4"/>
      <dgm:spPr/>
    </dgm:pt>
    <dgm:pt modelId="{E73861A2-8165-BA4C-A465-F9B6DD0B80B1}" type="pres">
      <dgm:prSet presAssocID="{CCF9E895-3D0D-E74D-B8E2-AC1F31A0475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A24738-378A-5E4A-A477-C5EDD8CC6D3A}" type="pres">
      <dgm:prSet presAssocID="{332C72E6-0817-F04B-953C-6F316E24C073}" presName="Accent4" presStyleCnt="0"/>
      <dgm:spPr/>
    </dgm:pt>
    <dgm:pt modelId="{C539FEB9-A3D9-3E44-BE0D-5D8D363A06F2}" type="pres">
      <dgm:prSet presAssocID="{332C72E6-0817-F04B-953C-6F316E24C073}" presName="Accent" presStyleLbl="node1" presStyleIdx="3" presStyleCnt="4"/>
      <dgm:spPr/>
    </dgm:pt>
    <dgm:pt modelId="{CF15A17C-0E1D-BE4C-A74B-C76D83FF1D4D}" type="pres">
      <dgm:prSet presAssocID="{332C72E6-0817-F04B-953C-6F316E24C07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E54957-6286-5E4A-BE39-F344EC7B38F7}" srcId="{474E1E7F-C22D-3F49-B292-1144B3020822}" destId="{332C72E6-0817-F04B-953C-6F316E24C073}" srcOrd="3" destOrd="0" parTransId="{FF8AEFEC-EC86-4142-83E1-4AFC27502FA8}" sibTransId="{006EEB9E-132D-FB49-B435-A297DEB9A750}"/>
    <dgm:cxn modelId="{5753AA15-6409-BA4B-8CF1-8E5437BB1E49}" type="presOf" srcId="{C32CB1EE-7686-BA4F-9579-8892BD71B0D2}" destId="{C53FB580-DA96-B249-A19C-72C4E741F15F}" srcOrd="0" destOrd="0" presId="urn:microsoft.com/office/officeart/2009/layout/CircleArrowProcess"/>
    <dgm:cxn modelId="{EAA42104-280C-9A46-8B26-04B8296991C6}" srcId="{474E1E7F-C22D-3F49-B292-1144B3020822}" destId="{1BBC457C-D0D4-C34A-9783-B8AF34D06F4B}" srcOrd="0" destOrd="0" parTransId="{AEA69394-31AC-F141-960E-6B5D168BF1D1}" sibTransId="{93D368F3-AAC2-6340-ACCC-B5710DD6B1BF}"/>
    <dgm:cxn modelId="{6B735FD7-6FB6-FD40-AB80-B62683780484}" srcId="{474E1E7F-C22D-3F49-B292-1144B3020822}" destId="{CCF9E895-3D0D-E74D-B8E2-AC1F31A0475D}" srcOrd="2" destOrd="0" parTransId="{69C5694C-6D5D-3843-B3BC-EBB822D485B9}" sibTransId="{3D9CCA77-B0B3-0445-957D-7D515DCF831D}"/>
    <dgm:cxn modelId="{0479514D-9BC9-9948-9766-28B903F9A3D7}" type="presOf" srcId="{CCF9E895-3D0D-E74D-B8E2-AC1F31A0475D}" destId="{E73861A2-8165-BA4C-A465-F9B6DD0B80B1}" srcOrd="0" destOrd="0" presId="urn:microsoft.com/office/officeart/2009/layout/CircleArrowProcess"/>
    <dgm:cxn modelId="{7EA25BB3-6883-8141-8B64-3DB894F74CA2}" srcId="{474E1E7F-C22D-3F49-B292-1144B3020822}" destId="{C32CB1EE-7686-BA4F-9579-8892BD71B0D2}" srcOrd="1" destOrd="0" parTransId="{71219B14-2530-9444-910B-D8B181C8ABED}" sibTransId="{A0FA0B3E-9543-BD4A-BC4D-DAA0D7F44309}"/>
    <dgm:cxn modelId="{A0D1F4E5-5B78-044E-9C31-34589CDC05EB}" type="presOf" srcId="{1BBC457C-D0D4-C34A-9783-B8AF34D06F4B}" destId="{F81320EB-1F6C-C041-B911-ED0340CD5EF5}" srcOrd="0" destOrd="0" presId="urn:microsoft.com/office/officeart/2009/layout/CircleArrowProcess"/>
    <dgm:cxn modelId="{66D137F9-7765-AE46-BB34-A50FB27D17C1}" type="presOf" srcId="{474E1E7F-C22D-3F49-B292-1144B3020822}" destId="{CF207796-53E5-D249-84A8-CAA48A2FD8D1}" srcOrd="0" destOrd="0" presId="urn:microsoft.com/office/officeart/2009/layout/CircleArrowProcess"/>
    <dgm:cxn modelId="{AB103773-D6B1-D540-9635-AD15AEA5872E}" type="presOf" srcId="{332C72E6-0817-F04B-953C-6F316E24C073}" destId="{CF15A17C-0E1D-BE4C-A74B-C76D83FF1D4D}" srcOrd="0" destOrd="0" presId="urn:microsoft.com/office/officeart/2009/layout/CircleArrowProcess"/>
    <dgm:cxn modelId="{B3A861D2-0C4C-E04E-9D97-570257A5354E}" type="presParOf" srcId="{CF207796-53E5-D249-84A8-CAA48A2FD8D1}" destId="{6A9360DF-23A3-3A4C-9A55-D503ACA42836}" srcOrd="0" destOrd="0" presId="urn:microsoft.com/office/officeart/2009/layout/CircleArrowProcess"/>
    <dgm:cxn modelId="{AF146BC5-F46A-2548-ADD5-634DDCD7D905}" type="presParOf" srcId="{6A9360DF-23A3-3A4C-9A55-D503ACA42836}" destId="{A289C8C7-9462-074F-9A9B-4F62BE1478C0}" srcOrd="0" destOrd="0" presId="urn:microsoft.com/office/officeart/2009/layout/CircleArrowProcess"/>
    <dgm:cxn modelId="{AD469240-464F-0540-97A0-00262DD07A75}" type="presParOf" srcId="{CF207796-53E5-D249-84A8-CAA48A2FD8D1}" destId="{F81320EB-1F6C-C041-B911-ED0340CD5EF5}" srcOrd="1" destOrd="0" presId="urn:microsoft.com/office/officeart/2009/layout/CircleArrowProcess"/>
    <dgm:cxn modelId="{AE0133F2-0733-EF46-8467-2B28F7E5D86E}" type="presParOf" srcId="{CF207796-53E5-D249-84A8-CAA48A2FD8D1}" destId="{2CE52A54-AEDE-0E47-B01A-93DB90F7B9E9}" srcOrd="2" destOrd="0" presId="urn:microsoft.com/office/officeart/2009/layout/CircleArrowProcess"/>
    <dgm:cxn modelId="{B5B05C3E-7F0A-BA4D-87C2-72743BE2376D}" type="presParOf" srcId="{2CE52A54-AEDE-0E47-B01A-93DB90F7B9E9}" destId="{8AD58B6F-AE16-D249-8964-A5D6308556E5}" srcOrd="0" destOrd="0" presId="urn:microsoft.com/office/officeart/2009/layout/CircleArrowProcess"/>
    <dgm:cxn modelId="{61CA5DDB-DBAF-9B4C-A37A-DE32366E0EAB}" type="presParOf" srcId="{CF207796-53E5-D249-84A8-CAA48A2FD8D1}" destId="{C53FB580-DA96-B249-A19C-72C4E741F15F}" srcOrd="3" destOrd="0" presId="urn:microsoft.com/office/officeart/2009/layout/CircleArrowProcess"/>
    <dgm:cxn modelId="{C275C299-4FDD-604E-B41A-0B15FC17A8ED}" type="presParOf" srcId="{CF207796-53E5-D249-84A8-CAA48A2FD8D1}" destId="{2B81770A-F63D-E644-8ED7-D21E3FED6A7C}" srcOrd="4" destOrd="0" presId="urn:microsoft.com/office/officeart/2009/layout/CircleArrowProcess"/>
    <dgm:cxn modelId="{E9F118BF-4CBC-2642-8C5B-207A444D1A6B}" type="presParOf" srcId="{2B81770A-F63D-E644-8ED7-D21E3FED6A7C}" destId="{8E36FA67-FC4D-F14D-AE26-C2A28E6AAF4F}" srcOrd="0" destOrd="0" presId="urn:microsoft.com/office/officeart/2009/layout/CircleArrowProcess"/>
    <dgm:cxn modelId="{384AB66B-805A-0448-9B39-3A0A2FD56637}" type="presParOf" srcId="{CF207796-53E5-D249-84A8-CAA48A2FD8D1}" destId="{E73861A2-8165-BA4C-A465-F9B6DD0B80B1}" srcOrd="5" destOrd="0" presId="urn:microsoft.com/office/officeart/2009/layout/CircleArrowProcess"/>
    <dgm:cxn modelId="{306BCC7F-25BA-FA4B-8425-79CA32C397A6}" type="presParOf" srcId="{CF207796-53E5-D249-84A8-CAA48A2FD8D1}" destId="{91A24738-378A-5E4A-A477-C5EDD8CC6D3A}" srcOrd="6" destOrd="0" presId="urn:microsoft.com/office/officeart/2009/layout/CircleArrowProcess"/>
    <dgm:cxn modelId="{2DC2990C-1424-E44B-97D6-1E46C433F03A}" type="presParOf" srcId="{91A24738-378A-5E4A-A477-C5EDD8CC6D3A}" destId="{C539FEB9-A3D9-3E44-BE0D-5D8D363A06F2}" srcOrd="0" destOrd="0" presId="urn:microsoft.com/office/officeart/2009/layout/CircleArrowProcess"/>
    <dgm:cxn modelId="{8A866941-BBB2-3343-9E73-807E44D5AAA7}" type="presParOf" srcId="{CF207796-53E5-D249-84A8-CAA48A2FD8D1}" destId="{CF15A17C-0E1D-BE4C-A74B-C76D83FF1D4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4E1E7F-C22D-3F49-B292-1144B3020822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C457C-D0D4-C34A-9783-B8AF34D06F4B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AEA69394-31AC-F141-960E-6B5D168BF1D1}" type="parTrans" cxnId="{EAA42104-280C-9A46-8B26-04B8296991C6}">
      <dgm:prSet/>
      <dgm:spPr/>
      <dgm:t>
        <a:bodyPr/>
        <a:lstStyle/>
        <a:p>
          <a:endParaRPr lang="en-US"/>
        </a:p>
      </dgm:t>
    </dgm:pt>
    <dgm:pt modelId="{93D368F3-AAC2-6340-ACCC-B5710DD6B1BF}" type="sibTrans" cxnId="{EAA42104-280C-9A46-8B26-04B8296991C6}">
      <dgm:prSet/>
      <dgm:spPr/>
      <dgm:t>
        <a:bodyPr/>
        <a:lstStyle/>
        <a:p>
          <a:endParaRPr lang="en-US"/>
        </a:p>
      </dgm:t>
    </dgm:pt>
    <dgm:pt modelId="{C32CB1EE-7686-BA4F-9579-8892BD71B0D2}">
      <dgm:prSet phldrT="[Text]"/>
      <dgm:spPr/>
      <dgm:t>
        <a:bodyPr/>
        <a:lstStyle/>
        <a:p>
          <a:r>
            <a:rPr lang="en-US" dirty="0"/>
            <a:t>Measure?</a:t>
          </a:r>
        </a:p>
      </dgm:t>
    </dgm:pt>
    <dgm:pt modelId="{71219B14-2530-9444-910B-D8B181C8ABED}" type="parTrans" cxnId="{7EA25BB3-6883-8141-8B64-3DB894F74CA2}">
      <dgm:prSet/>
      <dgm:spPr/>
      <dgm:t>
        <a:bodyPr/>
        <a:lstStyle/>
        <a:p>
          <a:endParaRPr lang="en-US"/>
        </a:p>
      </dgm:t>
    </dgm:pt>
    <dgm:pt modelId="{A0FA0B3E-9543-BD4A-BC4D-DAA0D7F44309}" type="sibTrans" cxnId="{7EA25BB3-6883-8141-8B64-3DB894F74CA2}">
      <dgm:prSet/>
      <dgm:spPr/>
      <dgm:t>
        <a:bodyPr/>
        <a:lstStyle/>
        <a:p>
          <a:endParaRPr lang="en-US"/>
        </a:p>
      </dgm:t>
    </dgm:pt>
    <dgm:pt modelId="{CCF9E895-3D0D-E74D-B8E2-AC1F31A0475D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69C5694C-6D5D-3843-B3BC-EBB822D485B9}" type="parTrans" cxnId="{6B735FD7-6FB6-FD40-AB80-B62683780484}">
      <dgm:prSet/>
      <dgm:spPr/>
      <dgm:t>
        <a:bodyPr/>
        <a:lstStyle/>
        <a:p>
          <a:endParaRPr lang="en-US"/>
        </a:p>
      </dgm:t>
    </dgm:pt>
    <dgm:pt modelId="{3D9CCA77-B0B3-0445-957D-7D515DCF831D}" type="sibTrans" cxnId="{6B735FD7-6FB6-FD40-AB80-B62683780484}">
      <dgm:prSet/>
      <dgm:spPr/>
      <dgm:t>
        <a:bodyPr/>
        <a:lstStyle/>
        <a:p>
          <a:endParaRPr lang="en-US"/>
        </a:p>
      </dgm:t>
    </dgm:pt>
    <dgm:pt modelId="{332C72E6-0817-F04B-953C-6F316E24C073}">
      <dgm:prSet/>
      <dgm:spPr/>
      <dgm:t>
        <a:bodyPr/>
        <a:lstStyle/>
        <a:p>
          <a:r>
            <a:rPr lang="en-US" dirty="0"/>
            <a:t>Measure?</a:t>
          </a:r>
        </a:p>
      </dgm:t>
    </dgm:pt>
    <dgm:pt modelId="{FF8AEFEC-EC86-4142-83E1-4AFC27502FA8}" type="parTrans" cxnId="{50E54957-6286-5E4A-BE39-F344EC7B38F7}">
      <dgm:prSet/>
      <dgm:spPr/>
      <dgm:t>
        <a:bodyPr/>
        <a:lstStyle/>
        <a:p>
          <a:endParaRPr lang="en-US"/>
        </a:p>
      </dgm:t>
    </dgm:pt>
    <dgm:pt modelId="{006EEB9E-132D-FB49-B435-A297DEB9A750}" type="sibTrans" cxnId="{50E54957-6286-5E4A-BE39-F344EC7B38F7}">
      <dgm:prSet/>
      <dgm:spPr/>
      <dgm:t>
        <a:bodyPr/>
        <a:lstStyle/>
        <a:p>
          <a:endParaRPr lang="en-US"/>
        </a:p>
      </dgm:t>
    </dgm:pt>
    <dgm:pt modelId="{CF207796-53E5-D249-84A8-CAA48A2FD8D1}" type="pres">
      <dgm:prSet presAssocID="{474E1E7F-C22D-3F49-B292-1144B302082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9360DF-23A3-3A4C-9A55-D503ACA42836}" type="pres">
      <dgm:prSet presAssocID="{1BBC457C-D0D4-C34A-9783-B8AF34D06F4B}" presName="Accent1" presStyleCnt="0"/>
      <dgm:spPr/>
    </dgm:pt>
    <dgm:pt modelId="{A289C8C7-9462-074F-9A9B-4F62BE1478C0}" type="pres">
      <dgm:prSet presAssocID="{1BBC457C-D0D4-C34A-9783-B8AF34D06F4B}" presName="Accent" presStyleLbl="node1" presStyleIdx="0" presStyleCnt="4"/>
      <dgm:spPr/>
    </dgm:pt>
    <dgm:pt modelId="{F81320EB-1F6C-C041-B911-ED0340CD5EF5}" type="pres">
      <dgm:prSet presAssocID="{1BBC457C-D0D4-C34A-9783-B8AF34D06F4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52A54-AEDE-0E47-B01A-93DB90F7B9E9}" type="pres">
      <dgm:prSet presAssocID="{C32CB1EE-7686-BA4F-9579-8892BD71B0D2}" presName="Accent2" presStyleCnt="0"/>
      <dgm:spPr/>
    </dgm:pt>
    <dgm:pt modelId="{8AD58B6F-AE16-D249-8964-A5D6308556E5}" type="pres">
      <dgm:prSet presAssocID="{C32CB1EE-7686-BA4F-9579-8892BD71B0D2}" presName="Accent" presStyleLbl="node1" presStyleIdx="1" presStyleCnt="4"/>
      <dgm:spPr/>
    </dgm:pt>
    <dgm:pt modelId="{C53FB580-DA96-B249-A19C-72C4E741F15F}" type="pres">
      <dgm:prSet presAssocID="{C32CB1EE-7686-BA4F-9579-8892BD71B0D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1770A-F63D-E644-8ED7-D21E3FED6A7C}" type="pres">
      <dgm:prSet presAssocID="{CCF9E895-3D0D-E74D-B8E2-AC1F31A0475D}" presName="Accent3" presStyleCnt="0"/>
      <dgm:spPr/>
    </dgm:pt>
    <dgm:pt modelId="{8E36FA67-FC4D-F14D-AE26-C2A28E6AAF4F}" type="pres">
      <dgm:prSet presAssocID="{CCF9E895-3D0D-E74D-B8E2-AC1F31A0475D}" presName="Accent" presStyleLbl="node1" presStyleIdx="2" presStyleCnt="4"/>
      <dgm:spPr/>
    </dgm:pt>
    <dgm:pt modelId="{E73861A2-8165-BA4C-A465-F9B6DD0B80B1}" type="pres">
      <dgm:prSet presAssocID="{CCF9E895-3D0D-E74D-B8E2-AC1F31A0475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A24738-378A-5E4A-A477-C5EDD8CC6D3A}" type="pres">
      <dgm:prSet presAssocID="{332C72E6-0817-F04B-953C-6F316E24C073}" presName="Accent4" presStyleCnt="0"/>
      <dgm:spPr/>
    </dgm:pt>
    <dgm:pt modelId="{C539FEB9-A3D9-3E44-BE0D-5D8D363A06F2}" type="pres">
      <dgm:prSet presAssocID="{332C72E6-0817-F04B-953C-6F316E24C073}" presName="Accent" presStyleLbl="node1" presStyleIdx="3" presStyleCnt="4"/>
      <dgm:spPr/>
    </dgm:pt>
    <dgm:pt modelId="{CF15A17C-0E1D-BE4C-A74B-C76D83FF1D4D}" type="pres">
      <dgm:prSet presAssocID="{332C72E6-0817-F04B-953C-6F316E24C07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E54957-6286-5E4A-BE39-F344EC7B38F7}" srcId="{474E1E7F-C22D-3F49-B292-1144B3020822}" destId="{332C72E6-0817-F04B-953C-6F316E24C073}" srcOrd="3" destOrd="0" parTransId="{FF8AEFEC-EC86-4142-83E1-4AFC27502FA8}" sibTransId="{006EEB9E-132D-FB49-B435-A297DEB9A750}"/>
    <dgm:cxn modelId="{6AEE2590-03E1-7045-9AAE-8E7D4CDE14AF}" type="presOf" srcId="{1BBC457C-D0D4-C34A-9783-B8AF34D06F4B}" destId="{F81320EB-1F6C-C041-B911-ED0340CD5EF5}" srcOrd="0" destOrd="0" presId="urn:microsoft.com/office/officeart/2009/layout/CircleArrowProcess"/>
    <dgm:cxn modelId="{2D518D17-699F-B142-9C6C-3922843AA00D}" type="presOf" srcId="{474E1E7F-C22D-3F49-B292-1144B3020822}" destId="{CF207796-53E5-D249-84A8-CAA48A2FD8D1}" srcOrd="0" destOrd="0" presId="urn:microsoft.com/office/officeart/2009/layout/CircleArrowProcess"/>
    <dgm:cxn modelId="{EAA42104-280C-9A46-8B26-04B8296991C6}" srcId="{474E1E7F-C22D-3F49-B292-1144B3020822}" destId="{1BBC457C-D0D4-C34A-9783-B8AF34D06F4B}" srcOrd="0" destOrd="0" parTransId="{AEA69394-31AC-F141-960E-6B5D168BF1D1}" sibTransId="{93D368F3-AAC2-6340-ACCC-B5710DD6B1BF}"/>
    <dgm:cxn modelId="{3D0FCE7B-CC14-F149-BBA3-D7F78CCE3742}" type="presOf" srcId="{C32CB1EE-7686-BA4F-9579-8892BD71B0D2}" destId="{C53FB580-DA96-B249-A19C-72C4E741F15F}" srcOrd="0" destOrd="0" presId="urn:microsoft.com/office/officeart/2009/layout/CircleArrowProcess"/>
    <dgm:cxn modelId="{6B735FD7-6FB6-FD40-AB80-B62683780484}" srcId="{474E1E7F-C22D-3F49-B292-1144B3020822}" destId="{CCF9E895-3D0D-E74D-B8E2-AC1F31A0475D}" srcOrd="2" destOrd="0" parTransId="{69C5694C-6D5D-3843-B3BC-EBB822D485B9}" sibTransId="{3D9CCA77-B0B3-0445-957D-7D515DCF831D}"/>
    <dgm:cxn modelId="{498E919A-0189-8D4F-B72A-6A83639973EC}" type="presOf" srcId="{332C72E6-0817-F04B-953C-6F316E24C073}" destId="{CF15A17C-0E1D-BE4C-A74B-C76D83FF1D4D}" srcOrd="0" destOrd="0" presId="urn:microsoft.com/office/officeart/2009/layout/CircleArrowProcess"/>
    <dgm:cxn modelId="{7EA25BB3-6883-8141-8B64-3DB894F74CA2}" srcId="{474E1E7F-C22D-3F49-B292-1144B3020822}" destId="{C32CB1EE-7686-BA4F-9579-8892BD71B0D2}" srcOrd="1" destOrd="0" parTransId="{71219B14-2530-9444-910B-D8B181C8ABED}" sibTransId="{A0FA0B3E-9543-BD4A-BC4D-DAA0D7F44309}"/>
    <dgm:cxn modelId="{6A4B3451-7F6E-0A41-A948-43BC1CEF4345}" type="presOf" srcId="{CCF9E895-3D0D-E74D-B8E2-AC1F31A0475D}" destId="{E73861A2-8165-BA4C-A465-F9B6DD0B80B1}" srcOrd="0" destOrd="0" presId="urn:microsoft.com/office/officeart/2009/layout/CircleArrowProcess"/>
    <dgm:cxn modelId="{1E54F07B-057B-4344-B338-385DFA77C305}" type="presParOf" srcId="{CF207796-53E5-D249-84A8-CAA48A2FD8D1}" destId="{6A9360DF-23A3-3A4C-9A55-D503ACA42836}" srcOrd="0" destOrd="0" presId="urn:microsoft.com/office/officeart/2009/layout/CircleArrowProcess"/>
    <dgm:cxn modelId="{BC1E1DB9-5FF7-F744-A7B2-0D50185A9088}" type="presParOf" srcId="{6A9360DF-23A3-3A4C-9A55-D503ACA42836}" destId="{A289C8C7-9462-074F-9A9B-4F62BE1478C0}" srcOrd="0" destOrd="0" presId="urn:microsoft.com/office/officeart/2009/layout/CircleArrowProcess"/>
    <dgm:cxn modelId="{807DA3EF-77B6-2545-98CD-50EF396DEC8D}" type="presParOf" srcId="{CF207796-53E5-D249-84A8-CAA48A2FD8D1}" destId="{F81320EB-1F6C-C041-B911-ED0340CD5EF5}" srcOrd="1" destOrd="0" presId="urn:microsoft.com/office/officeart/2009/layout/CircleArrowProcess"/>
    <dgm:cxn modelId="{40D691C3-3289-2645-9B7A-8A424DFA51ED}" type="presParOf" srcId="{CF207796-53E5-D249-84A8-CAA48A2FD8D1}" destId="{2CE52A54-AEDE-0E47-B01A-93DB90F7B9E9}" srcOrd="2" destOrd="0" presId="urn:microsoft.com/office/officeart/2009/layout/CircleArrowProcess"/>
    <dgm:cxn modelId="{8C2BD14E-653A-D641-83DA-A1F149D1B8FE}" type="presParOf" srcId="{2CE52A54-AEDE-0E47-B01A-93DB90F7B9E9}" destId="{8AD58B6F-AE16-D249-8964-A5D6308556E5}" srcOrd="0" destOrd="0" presId="urn:microsoft.com/office/officeart/2009/layout/CircleArrowProcess"/>
    <dgm:cxn modelId="{72983B28-8205-D14E-B423-BA4182576D25}" type="presParOf" srcId="{CF207796-53E5-D249-84A8-CAA48A2FD8D1}" destId="{C53FB580-DA96-B249-A19C-72C4E741F15F}" srcOrd="3" destOrd="0" presId="urn:microsoft.com/office/officeart/2009/layout/CircleArrowProcess"/>
    <dgm:cxn modelId="{400160A4-3D37-1F40-A8FC-BFCFC32CE7E1}" type="presParOf" srcId="{CF207796-53E5-D249-84A8-CAA48A2FD8D1}" destId="{2B81770A-F63D-E644-8ED7-D21E3FED6A7C}" srcOrd="4" destOrd="0" presId="urn:microsoft.com/office/officeart/2009/layout/CircleArrowProcess"/>
    <dgm:cxn modelId="{A21634CC-063B-9145-AE2E-456C8F9BC80B}" type="presParOf" srcId="{2B81770A-F63D-E644-8ED7-D21E3FED6A7C}" destId="{8E36FA67-FC4D-F14D-AE26-C2A28E6AAF4F}" srcOrd="0" destOrd="0" presId="urn:microsoft.com/office/officeart/2009/layout/CircleArrowProcess"/>
    <dgm:cxn modelId="{713E324B-4889-8241-AF75-8784C978FFF6}" type="presParOf" srcId="{CF207796-53E5-D249-84A8-CAA48A2FD8D1}" destId="{E73861A2-8165-BA4C-A465-F9B6DD0B80B1}" srcOrd="5" destOrd="0" presId="urn:microsoft.com/office/officeart/2009/layout/CircleArrowProcess"/>
    <dgm:cxn modelId="{9818C3E1-D180-A045-9BFD-45279ABCA4E2}" type="presParOf" srcId="{CF207796-53E5-D249-84A8-CAA48A2FD8D1}" destId="{91A24738-378A-5E4A-A477-C5EDD8CC6D3A}" srcOrd="6" destOrd="0" presId="urn:microsoft.com/office/officeart/2009/layout/CircleArrowProcess"/>
    <dgm:cxn modelId="{C27B2E3D-6FDA-EE48-85C2-F14D5221F225}" type="presParOf" srcId="{91A24738-378A-5E4A-A477-C5EDD8CC6D3A}" destId="{C539FEB9-A3D9-3E44-BE0D-5D8D363A06F2}" srcOrd="0" destOrd="0" presId="urn:microsoft.com/office/officeart/2009/layout/CircleArrowProcess"/>
    <dgm:cxn modelId="{E5011ED2-706E-1E4C-B288-E9338F0ED2E0}" type="presParOf" srcId="{CF207796-53E5-D249-84A8-CAA48A2FD8D1}" destId="{CF15A17C-0E1D-BE4C-A74B-C76D83FF1D4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Smart Start 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4AFD-B4C4-F645-B0FB-8F41CAD3BF15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BCB3F-EC61-1C46-80EB-938B585414F0}">
      <dsp:nvSpPr>
        <dsp:cNvPr id="0" name=""/>
        <dsp:cNvSpPr/>
      </dsp:nvSpPr>
      <dsp:spPr>
        <a:xfrm>
          <a:off x="5022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See</a:t>
          </a:r>
        </a:p>
      </dsp:txBody>
      <dsp:txXfrm>
        <a:off x="89988" y="1390367"/>
        <a:ext cx="3091964" cy="1570603"/>
      </dsp:txXfrm>
    </dsp:sp>
    <dsp:sp modelId="{EBA181C8-17C7-9B45-90C8-2364ACC4BA50}">
      <dsp:nvSpPr>
        <dsp:cNvPr id="0" name=""/>
        <dsp:cNvSpPr/>
      </dsp:nvSpPr>
      <dsp:spPr>
        <a:xfrm>
          <a:off x="3626851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Understand</a:t>
          </a:r>
        </a:p>
      </dsp:txBody>
      <dsp:txXfrm>
        <a:off x="3711817" y="1390367"/>
        <a:ext cx="3091964" cy="1570603"/>
      </dsp:txXfrm>
    </dsp:sp>
    <dsp:sp modelId="{A251038B-21DB-0B41-B7F4-EE594730B810}">
      <dsp:nvSpPr>
        <dsp:cNvPr id="0" name=""/>
        <dsp:cNvSpPr/>
      </dsp:nvSpPr>
      <dsp:spPr>
        <a:xfrm>
          <a:off x="7248681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Improve</a:t>
          </a:r>
        </a:p>
      </dsp:txBody>
      <dsp:txXfrm>
        <a:off x="7333647" y="1390367"/>
        <a:ext cx="3091964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3D24D-3C26-4311-AF80-5397DF2CB56F}">
      <dsp:nvSpPr>
        <dsp:cNvPr id="0" name=""/>
        <dsp:cNvSpPr/>
      </dsp:nvSpPr>
      <dsp:spPr>
        <a:xfrm>
          <a:off x="5089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Plan</a:t>
          </a:r>
          <a:endParaRPr lang="en-US" sz="2000" kern="1200" dirty="0"/>
        </a:p>
      </dsp:txBody>
      <dsp:txXfrm>
        <a:off x="38951" y="33862"/>
        <a:ext cx="2157702" cy="1088426"/>
      </dsp:txXfrm>
    </dsp:sp>
    <dsp:sp modelId="{35CD060F-8C43-4346-A8CE-A617027E8DF4}">
      <dsp:nvSpPr>
        <dsp:cNvPr id="0" name=""/>
        <dsp:cNvSpPr/>
      </dsp:nvSpPr>
      <dsp:spPr>
        <a:xfrm>
          <a:off x="2453059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453059" y="412503"/>
        <a:ext cx="330253" cy="331143"/>
      </dsp:txXfrm>
    </dsp:sp>
    <dsp:sp modelId="{8310BA63-990A-457E-AC58-209DC4036C84}">
      <dsp:nvSpPr>
        <dsp:cNvPr id="0" name=""/>
        <dsp:cNvSpPr/>
      </dsp:nvSpPr>
      <dsp:spPr>
        <a:xfrm>
          <a:off x="3120687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sz="2000" b="1" kern="1200" dirty="0"/>
            <a:t>Draft Process Map &amp; Table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sz="1200" b="1" kern="1200" dirty="0">
              <a:solidFill>
                <a:srgbClr val="C00000"/>
              </a:solidFill>
            </a:rPr>
            <a:t>(Conference room)</a:t>
          </a:r>
          <a:endParaRPr lang="en-US" sz="1200" kern="1200" dirty="0">
            <a:solidFill>
              <a:srgbClr val="C00000"/>
            </a:solidFill>
          </a:endParaRPr>
        </a:p>
      </dsp:txBody>
      <dsp:txXfrm>
        <a:off x="3154549" y="33862"/>
        <a:ext cx="2157702" cy="1088426"/>
      </dsp:txXfrm>
    </dsp:sp>
    <dsp:sp modelId="{71F01C10-9F99-4755-B4AE-C1172D8A7AFF}">
      <dsp:nvSpPr>
        <dsp:cNvPr id="0" name=""/>
        <dsp:cNvSpPr/>
      </dsp:nvSpPr>
      <dsp:spPr>
        <a:xfrm>
          <a:off x="5568656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568656" y="412503"/>
        <a:ext cx="330253" cy="331143"/>
      </dsp:txXfrm>
    </dsp:sp>
    <dsp:sp modelId="{8460312F-260C-40BF-88C0-59F6F45C6C65}">
      <dsp:nvSpPr>
        <dsp:cNvPr id="0" name=""/>
        <dsp:cNvSpPr/>
      </dsp:nvSpPr>
      <dsp:spPr>
        <a:xfrm>
          <a:off x="6236284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Go &amp; See</a:t>
          </a:r>
          <a:endParaRPr lang="en-US" sz="2000" kern="1200" dirty="0"/>
        </a:p>
      </dsp:txBody>
      <dsp:txXfrm>
        <a:off x="6270146" y="33862"/>
        <a:ext cx="2157702" cy="1088426"/>
      </dsp:txXfrm>
    </dsp:sp>
    <dsp:sp modelId="{970A81D0-B197-4D3E-B3B7-8A49FE47D902}">
      <dsp:nvSpPr>
        <dsp:cNvPr id="0" name=""/>
        <dsp:cNvSpPr/>
      </dsp:nvSpPr>
      <dsp:spPr>
        <a:xfrm>
          <a:off x="8684254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8684254" y="412503"/>
        <a:ext cx="330253" cy="331143"/>
      </dsp:txXfrm>
    </dsp:sp>
    <dsp:sp modelId="{A445E6D5-A764-4D3A-B4CA-C68A604E27B0}">
      <dsp:nvSpPr>
        <dsp:cNvPr id="0" name=""/>
        <dsp:cNvSpPr/>
      </dsp:nvSpPr>
      <dsp:spPr>
        <a:xfrm>
          <a:off x="9351882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sz="2000" b="1" kern="1200" dirty="0"/>
            <a:t>Update Process Map &amp; Table 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sz="1200" kern="1200" dirty="0">
              <a:solidFill>
                <a:srgbClr val="C00000"/>
              </a:solidFill>
            </a:rPr>
            <a:t>(</a:t>
          </a:r>
          <a:r>
            <a:rPr lang="en-US" sz="1200" b="1" kern="1200" dirty="0">
              <a:solidFill>
                <a:srgbClr val="C00000"/>
              </a:solidFill>
            </a:rPr>
            <a:t>Conference room)</a:t>
          </a:r>
          <a:endParaRPr lang="en-US" sz="1200" kern="1200" dirty="0">
            <a:solidFill>
              <a:srgbClr val="C00000"/>
            </a:solidFill>
          </a:endParaRPr>
        </a:p>
      </dsp:txBody>
      <dsp:txXfrm>
        <a:off x="9385744" y="33862"/>
        <a:ext cx="2157702" cy="10884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DC01F-EC5F-4345-844A-A9FA62B07C17}">
      <dsp:nvSpPr>
        <dsp:cNvPr id="0" name=""/>
        <dsp:cNvSpPr/>
      </dsp:nvSpPr>
      <dsp:spPr>
        <a:xfrm>
          <a:off x="788782" y="312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AIM</a:t>
          </a:r>
        </a:p>
      </dsp:txBody>
      <dsp:txXfrm>
        <a:off x="1451142" y="3129"/>
        <a:ext cx="1987078" cy="1324719"/>
      </dsp:txXfrm>
    </dsp:sp>
    <dsp:sp modelId="{C94203B5-AAA4-4643-96AB-A8AA17B26358}">
      <dsp:nvSpPr>
        <dsp:cNvPr id="0" name=""/>
        <dsp:cNvSpPr/>
      </dsp:nvSpPr>
      <dsp:spPr>
        <a:xfrm>
          <a:off x="3670046" y="115730"/>
          <a:ext cx="5989233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What are you trying to accomplish?</a:t>
          </a:r>
        </a:p>
      </dsp:txBody>
      <dsp:txXfrm>
        <a:off x="4219804" y="115730"/>
        <a:ext cx="4889717" cy="1099516"/>
      </dsp:txXfrm>
    </dsp:sp>
    <dsp:sp modelId="{0B4188B1-65F9-F442-B3D2-4E552D0DE9FE}">
      <dsp:nvSpPr>
        <dsp:cNvPr id="0" name=""/>
        <dsp:cNvSpPr/>
      </dsp:nvSpPr>
      <dsp:spPr>
        <a:xfrm>
          <a:off x="788782" y="151330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METRIC</a:t>
          </a:r>
        </a:p>
      </dsp:txBody>
      <dsp:txXfrm>
        <a:off x="1451142" y="1513309"/>
        <a:ext cx="1987078" cy="1324719"/>
      </dsp:txXfrm>
    </dsp:sp>
    <dsp:sp modelId="{4F70CD7B-AF24-1A4F-A08F-1E6F138C07AD}">
      <dsp:nvSpPr>
        <dsp:cNvPr id="0" name=""/>
        <dsp:cNvSpPr/>
      </dsp:nvSpPr>
      <dsp:spPr>
        <a:xfrm>
          <a:off x="3670046" y="1625910"/>
          <a:ext cx="6016144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How will you know if a change is an improvement?</a:t>
          </a:r>
        </a:p>
      </dsp:txBody>
      <dsp:txXfrm>
        <a:off x="4219804" y="1625910"/>
        <a:ext cx="4916628" cy="1099516"/>
      </dsp:txXfrm>
    </dsp:sp>
    <dsp:sp modelId="{1013D756-6071-E94D-BCE9-ED0C256FDE1A}">
      <dsp:nvSpPr>
        <dsp:cNvPr id="0" name=""/>
        <dsp:cNvSpPr/>
      </dsp:nvSpPr>
      <dsp:spPr>
        <a:xfrm>
          <a:off x="788782" y="302348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CHANGE</a:t>
          </a:r>
        </a:p>
      </dsp:txBody>
      <dsp:txXfrm>
        <a:off x="1451142" y="3023489"/>
        <a:ext cx="1987078" cy="1324719"/>
      </dsp:txXfrm>
    </dsp:sp>
    <dsp:sp modelId="{76B143C9-D7FE-EC4C-B79F-6175AF00DAB1}">
      <dsp:nvSpPr>
        <dsp:cNvPr id="0" name=""/>
        <dsp:cNvSpPr/>
      </dsp:nvSpPr>
      <dsp:spPr>
        <a:xfrm>
          <a:off x="3670046" y="3136090"/>
          <a:ext cx="6056771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What change will you make</a:t>
          </a:r>
          <a:r>
            <a:rPr lang="en-US" sz="2900" kern="1200" baseline="0" dirty="0"/>
            <a:t> that will result in an</a:t>
          </a:r>
          <a:r>
            <a:rPr lang="en-US" sz="2900" kern="1200" dirty="0"/>
            <a:t> improvement?</a:t>
          </a:r>
        </a:p>
      </dsp:txBody>
      <dsp:txXfrm>
        <a:off x="4219804" y="3136090"/>
        <a:ext cx="4957255" cy="1099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C8C7-9462-074F-9A9B-4F62BE1478C0}">
      <dsp:nvSpPr>
        <dsp:cNvPr id="0" name=""/>
        <dsp:cNvSpPr/>
      </dsp:nvSpPr>
      <dsp:spPr>
        <a:xfrm>
          <a:off x="4665342" y="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320EB-1F6C-C041-B911-ED0340CD5EF5}">
      <dsp:nvSpPr>
        <dsp:cNvPr id="0" name=""/>
        <dsp:cNvSpPr/>
      </dsp:nvSpPr>
      <dsp:spPr>
        <a:xfrm>
          <a:off x="5027587" y="593957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Accomplish?</a:t>
          </a:r>
        </a:p>
      </dsp:txBody>
      <dsp:txXfrm>
        <a:off x="5027587" y="593957"/>
        <a:ext cx="915616" cy="457760"/>
      </dsp:txXfrm>
    </dsp:sp>
    <dsp:sp modelId="{8AD58B6F-AE16-D249-8964-A5D6308556E5}">
      <dsp:nvSpPr>
        <dsp:cNvPr id="0" name=""/>
        <dsp:cNvSpPr/>
      </dsp:nvSpPr>
      <dsp:spPr>
        <a:xfrm>
          <a:off x="4209534" y="942934"/>
          <a:ext cx="1640722" cy="16408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3FB580-DA96-B249-A19C-72C4E741F15F}">
      <dsp:nvSpPr>
        <dsp:cNvPr id="0" name=""/>
        <dsp:cNvSpPr/>
      </dsp:nvSpPr>
      <dsp:spPr>
        <a:xfrm>
          <a:off x="4569933" y="1538633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Measure?</a:t>
          </a:r>
        </a:p>
      </dsp:txBody>
      <dsp:txXfrm>
        <a:off x="4569933" y="1538633"/>
        <a:ext cx="915616" cy="457760"/>
      </dsp:txXfrm>
    </dsp:sp>
    <dsp:sp modelId="{8E36FA67-FC4D-F14D-AE26-C2A28E6AAF4F}">
      <dsp:nvSpPr>
        <dsp:cNvPr id="0" name=""/>
        <dsp:cNvSpPr/>
      </dsp:nvSpPr>
      <dsp:spPr>
        <a:xfrm>
          <a:off x="4665342" y="188935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861A2-8165-BA4C-A465-F9B6DD0B80B1}">
      <dsp:nvSpPr>
        <dsp:cNvPr id="0" name=""/>
        <dsp:cNvSpPr/>
      </dsp:nvSpPr>
      <dsp:spPr>
        <a:xfrm>
          <a:off x="5027587" y="2483308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Accomplish?</a:t>
          </a:r>
        </a:p>
      </dsp:txBody>
      <dsp:txXfrm>
        <a:off x="5027587" y="2483308"/>
        <a:ext cx="915616" cy="457760"/>
      </dsp:txXfrm>
    </dsp:sp>
    <dsp:sp modelId="{C539FEB9-A3D9-3E44-BE0D-5D8D363A06F2}">
      <dsp:nvSpPr>
        <dsp:cNvPr id="0" name=""/>
        <dsp:cNvSpPr/>
      </dsp:nvSpPr>
      <dsp:spPr>
        <a:xfrm>
          <a:off x="4326487" y="2941069"/>
          <a:ext cx="1409587" cy="141026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15A17C-0E1D-BE4C-A74B-C76D83FF1D4D}">
      <dsp:nvSpPr>
        <dsp:cNvPr id="0" name=""/>
        <dsp:cNvSpPr/>
      </dsp:nvSpPr>
      <dsp:spPr>
        <a:xfrm>
          <a:off x="4569933" y="3427984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Measure?</a:t>
          </a:r>
        </a:p>
      </dsp:txBody>
      <dsp:txXfrm>
        <a:off x="4569933" y="3427984"/>
        <a:ext cx="915616" cy="457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C8C7-9462-074F-9A9B-4F62BE1478C0}">
      <dsp:nvSpPr>
        <dsp:cNvPr id="0" name=""/>
        <dsp:cNvSpPr/>
      </dsp:nvSpPr>
      <dsp:spPr>
        <a:xfrm>
          <a:off x="4665342" y="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320EB-1F6C-C041-B911-ED0340CD5EF5}">
      <dsp:nvSpPr>
        <dsp:cNvPr id="0" name=""/>
        <dsp:cNvSpPr/>
      </dsp:nvSpPr>
      <dsp:spPr>
        <a:xfrm>
          <a:off x="5027587" y="593957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Accomplish?</a:t>
          </a:r>
        </a:p>
      </dsp:txBody>
      <dsp:txXfrm>
        <a:off x="5027587" y="593957"/>
        <a:ext cx="915616" cy="457760"/>
      </dsp:txXfrm>
    </dsp:sp>
    <dsp:sp modelId="{8AD58B6F-AE16-D249-8964-A5D6308556E5}">
      <dsp:nvSpPr>
        <dsp:cNvPr id="0" name=""/>
        <dsp:cNvSpPr/>
      </dsp:nvSpPr>
      <dsp:spPr>
        <a:xfrm>
          <a:off x="4209534" y="942934"/>
          <a:ext cx="1640722" cy="16408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3FB580-DA96-B249-A19C-72C4E741F15F}">
      <dsp:nvSpPr>
        <dsp:cNvPr id="0" name=""/>
        <dsp:cNvSpPr/>
      </dsp:nvSpPr>
      <dsp:spPr>
        <a:xfrm>
          <a:off x="4569933" y="1538633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Measure?</a:t>
          </a:r>
        </a:p>
      </dsp:txBody>
      <dsp:txXfrm>
        <a:off x="4569933" y="1538633"/>
        <a:ext cx="915616" cy="457760"/>
      </dsp:txXfrm>
    </dsp:sp>
    <dsp:sp modelId="{8E36FA67-FC4D-F14D-AE26-C2A28E6AAF4F}">
      <dsp:nvSpPr>
        <dsp:cNvPr id="0" name=""/>
        <dsp:cNvSpPr/>
      </dsp:nvSpPr>
      <dsp:spPr>
        <a:xfrm>
          <a:off x="4665342" y="188935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861A2-8165-BA4C-A465-F9B6DD0B80B1}">
      <dsp:nvSpPr>
        <dsp:cNvPr id="0" name=""/>
        <dsp:cNvSpPr/>
      </dsp:nvSpPr>
      <dsp:spPr>
        <a:xfrm>
          <a:off x="5027587" y="2483308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Accomplish?</a:t>
          </a:r>
        </a:p>
      </dsp:txBody>
      <dsp:txXfrm>
        <a:off x="5027587" y="2483308"/>
        <a:ext cx="915616" cy="457760"/>
      </dsp:txXfrm>
    </dsp:sp>
    <dsp:sp modelId="{C539FEB9-A3D9-3E44-BE0D-5D8D363A06F2}">
      <dsp:nvSpPr>
        <dsp:cNvPr id="0" name=""/>
        <dsp:cNvSpPr/>
      </dsp:nvSpPr>
      <dsp:spPr>
        <a:xfrm>
          <a:off x="4326487" y="2941069"/>
          <a:ext cx="1409587" cy="141026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15A17C-0E1D-BE4C-A74B-C76D83FF1D4D}">
      <dsp:nvSpPr>
        <dsp:cNvPr id="0" name=""/>
        <dsp:cNvSpPr/>
      </dsp:nvSpPr>
      <dsp:spPr>
        <a:xfrm>
          <a:off x="4569933" y="3427984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Measure?</a:t>
          </a:r>
        </a:p>
      </dsp:txBody>
      <dsp:txXfrm>
        <a:off x="4569933" y="3427984"/>
        <a:ext cx="915616" cy="45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EE3A4-3A7F-4E47-A165-35650AD8D0DF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E196-A732-594A-9B28-364C50E3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3E89FD-11C6-4640-9B60-5DA94EC60B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5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actual documents that need to be completed.</a:t>
            </a:r>
          </a:p>
          <a:p>
            <a:r>
              <a:rPr lang="en-US" dirty="0"/>
              <a:t>Create checklist on flip chart – giving overview of </a:t>
            </a:r>
            <a:r>
              <a:rPr lang="en-US" dirty="0" err="1"/>
              <a:t>deiiverables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E196-A732-594A-9B28-364C50E33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WHY</a:t>
            </a:r>
          </a:p>
          <a:p>
            <a:r>
              <a:rPr lang="en-US" dirty="0"/>
              <a:t>To improve a process, you must first see and understand the process.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SEE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process map is visual. Visual information is a more efficient way of communication.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UNDERSTAND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Help everyone to see the entire process and their place in the process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Clearly define the current process or variation in the process; Understand what is actually happening</a:t>
            </a:r>
          </a:p>
          <a:p>
            <a:pPr lvl="1"/>
            <a:r>
              <a:rPr lang="en-US" dirty="0"/>
              <a:t>Identify wasteful steps and inefficiencies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IMPROVE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Improving the process by eliminating the wasteful steps and/or reordering the steps for maximum efficiency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 visual picture of the future (improved) state PM can be created &amp; communicated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improved PM can be used as a tool to orient new staff &amp; train according to new standard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E196-A732-594A-9B28-364C50E33B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2F9D03-2625-7F4C-9314-9E7977C02A99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9588" y="731838"/>
            <a:ext cx="6361112" cy="35798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556125"/>
            <a:ext cx="5992812" cy="52181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6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 (For content heavy tables and charts)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8692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9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34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8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0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37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53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0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7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19919-CDC9-AD45-9B7F-1A20404D496E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002B-A570-4C41-8ABC-E6668FA3F256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LARC Quality Improvement Collaborative:</a:t>
            </a:r>
            <a:br>
              <a:rPr lang="en-US" dirty="0"/>
            </a:br>
            <a:r>
              <a:rPr lang="en-US" sz="5300"/>
              <a:t>Smart Start 2-Day </a:t>
            </a:r>
            <a:r>
              <a:rPr lang="en-US" sz="5300" dirty="0"/>
              <a:t>On-Site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dirty="0"/>
              <a:t>Process Mapping &amp; Beyond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751EF-610B-BA4C-9EE3-FA501EE18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34" y="5503027"/>
            <a:ext cx="3228732" cy="10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90471"/>
            <a:ext cx="10515600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Two Day 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916553"/>
              </p:ext>
            </p:extLst>
          </p:nvPr>
        </p:nvGraphicFramePr>
        <p:xfrm>
          <a:off x="838193" y="1401505"/>
          <a:ext cx="10515606" cy="2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#1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#2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Orientation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Process Mapping Current State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Identify /</a:t>
                      </a:r>
                      <a:r>
                        <a:rPr lang="en-US" baseline="0" dirty="0"/>
                        <a:t> Prioritize </a:t>
                      </a:r>
                      <a:r>
                        <a:rPr lang="en-US" dirty="0"/>
                        <a:t>Opportunities For Improvement (OFI) 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Problem Statement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 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Pro</a:t>
                      </a:r>
                      <a:r>
                        <a:rPr lang="en-US" dirty="0"/>
                        <a:t>ject Implementation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en-US" baseline="0" dirty="0"/>
                        <a:t> Outline &amp; Action Plan</a:t>
                      </a: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Communication</a:t>
                      </a: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10" y="4587747"/>
            <a:ext cx="2706370" cy="2028597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27" y="3953462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9" y="3953463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431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5" y="503414"/>
            <a:ext cx="10515600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Day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391966"/>
              </p:ext>
            </p:extLst>
          </p:nvPr>
        </p:nvGraphicFramePr>
        <p:xfrm>
          <a:off x="668072" y="1732732"/>
          <a:ext cx="5257803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#1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Overview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“Start with Why”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Review Viral Load Cascade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Review Process Mapping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Current State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</a:t>
                      </a:r>
                    </a:p>
                    <a:p>
                      <a:r>
                        <a:rPr lang="en-US" dirty="0"/>
                        <a:t>Chart Review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22" y="4423319"/>
            <a:ext cx="2706370" cy="2028597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53" y="1225869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47" y="2865255"/>
            <a:ext cx="2628900" cy="197167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00" y="3919461"/>
            <a:ext cx="2798822" cy="209911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4357" y="609468"/>
            <a:ext cx="2680696" cy="20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1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54" y="624185"/>
            <a:ext cx="5858767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Day #2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986278"/>
              </p:ext>
            </p:extLst>
          </p:nvPr>
        </p:nvGraphicFramePr>
        <p:xfrm>
          <a:off x="497954" y="2485797"/>
          <a:ext cx="566733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#2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Identify / Prioritize </a:t>
                      </a:r>
                      <a:r>
                        <a:rPr lang="en-US" u="sng" baseline="0" dirty="0"/>
                        <a:t>Opportunities for Improvement</a:t>
                      </a:r>
                      <a:r>
                        <a:rPr lang="en-US" u="none" baseline="0" dirty="0"/>
                        <a:t> (OFI)</a:t>
                      </a:r>
                      <a:endParaRPr lang="en-US" dirty="0"/>
                    </a:p>
                    <a:p>
                      <a:r>
                        <a:rPr lang="en-US" dirty="0"/>
                        <a:t>Problem</a:t>
                      </a:r>
                      <a:r>
                        <a:rPr lang="en-US" baseline="0" dirty="0"/>
                        <a:t> Statement</a:t>
                      </a:r>
                    </a:p>
                    <a:p>
                      <a:endParaRPr lang="en-US" baseline="0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Project Implementation - </a:t>
                      </a:r>
                      <a:r>
                        <a:rPr lang="en-US" baseline="0" dirty="0"/>
                        <a:t>Outline &amp; Action Plan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Project Communication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21" y="1635219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88" y="3327346"/>
            <a:ext cx="2799784" cy="20998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21" y="4181508"/>
            <a:ext cx="3274888" cy="24561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10" y="624185"/>
            <a:ext cx="3039016" cy="22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5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412"/>
            <a:ext cx="10515600" cy="50113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See / Understand the Process</a:t>
            </a:r>
          </a:p>
          <a:p>
            <a:pPr lvl="1"/>
            <a:r>
              <a:rPr lang="en-US" dirty="0"/>
              <a:t>Process Map &amp; Process Table (Current State)</a:t>
            </a:r>
          </a:p>
          <a:p>
            <a:pPr lvl="1"/>
            <a:r>
              <a:rPr lang="en-US" dirty="0"/>
              <a:t>Identify (Brainstorm) Opportunities For Improvement (OFI) </a:t>
            </a:r>
          </a:p>
          <a:p>
            <a:pPr lvl="1"/>
            <a:r>
              <a:rPr lang="en-US" dirty="0"/>
              <a:t>Prioritize (Impact-Effort Grid) OFI</a:t>
            </a:r>
          </a:p>
          <a:p>
            <a:r>
              <a:rPr lang="en-US" dirty="0"/>
              <a:t>Project Implementation</a:t>
            </a:r>
          </a:p>
          <a:p>
            <a:pPr lvl="1"/>
            <a:r>
              <a:rPr lang="en-US" dirty="0"/>
              <a:t>Project Outline </a:t>
            </a:r>
          </a:p>
          <a:p>
            <a:pPr lvl="2"/>
            <a:r>
              <a:rPr lang="en-US" dirty="0"/>
              <a:t>Problem Statement</a:t>
            </a:r>
          </a:p>
          <a:p>
            <a:pPr lvl="2"/>
            <a:r>
              <a:rPr lang="en-US" dirty="0"/>
              <a:t>Aim Statement </a:t>
            </a:r>
            <a:r>
              <a:rPr lang="mr-IN" dirty="0"/>
              <a:t>–</a:t>
            </a:r>
            <a:r>
              <a:rPr lang="en-US" dirty="0"/>
              <a:t> Goal, Measure &amp; Timeline</a:t>
            </a:r>
          </a:p>
          <a:p>
            <a:pPr lvl="2"/>
            <a:r>
              <a:rPr lang="en-US" dirty="0"/>
              <a:t>Measure </a:t>
            </a:r>
            <a:r>
              <a:rPr lang="mr-IN" dirty="0"/>
              <a:t>–</a:t>
            </a:r>
            <a:r>
              <a:rPr lang="en-US" dirty="0"/>
              <a:t> Baseline Data, Data Collection Tool &amp; Data Collection Plan </a:t>
            </a:r>
          </a:p>
          <a:p>
            <a:pPr lvl="2"/>
            <a:r>
              <a:rPr lang="en-US" dirty="0"/>
              <a:t>Scope of Project</a:t>
            </a:r>
          </a:p>
          <a:p>
            <a:pPr lvl="1"/>
            <a:r>
              <a:rPr lang="en-US" dirty="0"/>
              <a:t>Action Plan</a:t>
            </a:r>
          </a:p>
          <a:p>
            <a:r>
              <a:rPr lang="en-US" dirty="0"/>
              <a:t>Project Communication</a:t>
            </a:r>
          </a:p>
          <a:p>
            <a:pPr lvl="1"/>
            <a:r>
              <a:rPr lang="en-US" dirty="0"/>
              <a:t>Elevator Speech</a:t>
            </a:r>
          </a:p>
          <a:p>
            <a:pPr lvl="1"/>
            <a:r>
              <a:rPr lang="en-US" dirty="0"/>
              <a:t>Communication Plan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Vertical Scroll 3"/>
          <p:cNvSpPr/>
          <p:nvPr/>
        </p:nvSpPr>
        <p:spPr>
          <a:xfrm>
            <a:off x="8339959" y="365125"/>
            <a:ext cx="1033272" cy="1143000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C2FD-562F-914E-BCAB-39817038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78933"/>
          </a:xfrm>
        </p:spPr>
        <p:txBody>
          <a:bodyPr/>
          <a:lstStyle/>
          <a:p>
            <a:r>
              <a:rPr lang="en-US" dirty="0"/>
              <a:t>Process Mapping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A0F00-E74A-5C45-8993-55F6301C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2" y="1666632"/>
            <a:ext cx="5063067" cy="379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F01EF-EDC8-A845-B4CD-EC50E4F3C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07" y="457200"/>
            <a:ext cx="3055816" cy="4074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9ED69-7303-B449-A410-B42017A44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08" y="3565282"/>
            <a:ext cx="4220307" cy="3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600" i="1" dirty="0">
                <a:ea typeface="ＭＳ Ｐゴシック" charset="-128"/>
              </a:rPr>
              <a:t>"The </a:t>
            </a:r>
            <a:r>
              <a:rPr lang="en-US" altLang="en-US" sz="3600" b="1" i="1" u="sng" dirty="0">
                <a:solidFill>
                  <a:schemeClr val="accent5"/>
                </a:solidFill>
                <a:ea typeface="ＭＳ Ｐゴシック" charset="-128"/>
              </a:rPr>
              <a:t>first step</a:t>
            </a:r>
            <a:r>
              <a:rPr lang="en-US" altLang="en-US" sz="3600" b="1" i="1" dirty="0">
                <a:solidFill>
                  <a:schemeClr val="accent5"/>
                </a:solidFill>
                <a:ea typeface="ＭＳ Ｐゴシック" charset="-128"/>
              </a:rPr>
              <a:t> </a:t>
            </a:r>
            <a:r>
              <a:rPr lang="en-US" altLang="en-US" sz="3600" i="1" dirty="0">
                <a:ea typeface="ＭＳ Ｐゴシック" charset="-128"/>
              </a:rPr>
              <a:t>in any organization is to draw a flow diagram (process map) to show how each component depends on others.  Then everyone may </a:t>
            </a:r>
            <a:r>
              <a:rPr lang="en-US" altLang="en-US" sz="3600" b="1" i="1" u="sng" dirty="0">
                <a:solidFill>
                  <a:schemeClr val="accent5"/>
                </a:solidFill>
                <a:ea typeface="ＭＳ Ｐゴシック" charset="-128"/>
              </a:rPr>
              <a:t>understand</a:t>
            </a:r>
            <a:r>
              <a:rPr lang="en-US" altLang="en-US" sz="3600" i="1" u="sng" dirty="0">
                <a:solidFill>
                  <a:schemeClr val="accent5"/>
                </a:solidFill>
                <a:ea typeface="ＭＳ Ｐゴシック" charset="-128"/>
              </a:rPr>
              <a:t> </a:t>
            </a:r>
            <a:r>
              <a:rPr lang="en-US" altLang="en-US" sz="3600" i="1" dirty="0">
                <a:ea typeface="ＭＳ Ｐゴシック" charset="-128"/>
              </a:rPr>
              <a:t>what their job is.  If people do not </a:t>
            </a:r>
            <a:r>
              <a:rPr lang="en-US" altLang="en-US" sz="3600" b="1" i="1" dirty="0">
                <a:solidFill>
                  <a:schemeClr val="accent1"/>
                </a:solidFill>
                <a:ea typeface="ＭＳ Ｐゴシック" charset="-128"/>
              </a:rPr>
              <a:t>see</a:t>
            </a:r>
            <a:r>
              <a:rPr lang="en-US" altLang="en-US" sz="3600" i="1" dirty="0">
                <a:ea typeface="ＭＳ Ｐゴシック" charset="-128"/>
              </a:rPr>
              <a:t> the process, they cannot </a:t>
            </a:r>
            <a:r>
              <a:rPr lang="en-US" altLang="en-US" sz="3600" b="1" i="1" dirty="0">
                <a:solidFill>
                  <a:schemeClr val="accent1"/>
                </a:solidFill>
                <a:ea typeface="ＭＳ Ｐゴシック" charset="-128"/>
              </a:rPr>
              <a:t>improve</a:t>
            </a:r>
            <a:r>
              <a:rPr lang="en-US" altLang="en-US" sz="3600" i="1" dirty="0">
                <a:ea typeface="ＭＳ Ｐゴシック" charset="-128"/>
              </a:rPr>
              <a:t> it." </a:t>
            </a:r>
          </a:p>
          <a:p>
            <a:pPr marL="3657600" lvl="8" indent="0">
              <a:buNone/>
            </a:pPr>
            <a:r>
              <a:rPr lang="en-US" altLang="en-US" b="1" dirty="0">
                <a:ea typeface="ＭＳ Ｐゴシック" charset="-128"/>
              </a:rPr>
              <a:t>                                           W Edwards Deming  (1900-1993)</a:t>
            </a:r>
            <a:r>
              <a:rPr lang="en-US" altLang="en-US" b="1" i="1" dirty="0">
                <a:ea typeface="ＭＳ Ｐゴシック" charset="-128"/>
              </a:rPr>
              <a:t> 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3" y="987425"/>
            <a:ext cx="3358896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381B-DF05-F846-B5B9-BF0422BC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Improve a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70EC34-5128-0748-BCCF-71F3DF817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576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684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272E-ED8C-1847-8F91-D6B3A32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408" y="365125"/>
            <a:ext cx="9994392" cy="1325563"/>
          </a:xfrm>
        </p:spPr>
        <p:txBody>
          <a:bodyPr/>
          <a:lstStyle/>
          <a:p>
            <a:r>
              <a:rPr lang="en-US" dirty="0"/>
              <a:t>Workbook Resource:</a:t>
            </a:r>
            <a:br>
              <a:rPr lang="en-US" dirty="0"/>
            </a:br>
            <a:r>
              <a:rPr lang="en-US" dirty="0"/>
              <a:t>Process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E6CED-E997-6849-98F0-36FE0E850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01" y="365125"/>
            <a:ext cx="4318922" cy="6101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A3571-CB65-5548-8F47-4782CB253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5" y="2052168"/>
            <a:ext cx="4831253" cy="4053339"/>
          </a:xfrm>
          <a:prstGeom prst="rect">
            <a:avLst/>
          </a:prstGeom>
        </p:spPr>
      </p:pic>
      <p:sp>
        <p:nvSpPr>
          <p:cNvPr id="5" name="Action Button: Document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A457DC-48BF-E74F-8723-F261ECF30E6E}"/>
              </a:ext>
            </a:extLst>
          </p:cNvPr>
          <p:cNvSpPr/>
          <p:nvPr/>
        </p:nvSpPr>
        <p:spPr>
          <a:xfrm>
            <a:off x="316992" y="365125"/>
            <a:ext cx="1042416" cy="1042416"/>
          </a:xfrm>
          <a:prstGeom prst="actionButtonDocumen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6B275-C22B-B34B-874F-CC6365F6C07C}"/>
              </a:ext>
            </a:extLst>
          </p:cNvPr>
          <p:cNvSpPr txBox="1"/>
          <p:nvPr/>
        </p:nvSpPr>
        <p:spPr>
          <a:xfrm>
            <a:off x="2792405" y="6282321"/>
            <a:ext cx="131273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Pages 38-40</a:t>
            </a:r>
          </a:p>
        </p:txBody>
      </p:sp>
    </p:spTree>
    <p:extLst>
      <p:ext uri="{BB962C8B-B14F-4D97-AF65-F5344CB8AC3E}">
        <p14:creationId xmlns:p14="http://schemas.microsoft.com/office/powerpoint/2010/main" val="226723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3312"/>
            <a:ext cx="10994231" cy="4059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Process mapping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visual documentation (picture) of the sequence of steps in any process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8075" y="2091957"/>
            <a:ext cx="2647732" cy="365433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(See Checklist in ‘Planning for Process Mapping’ tool for complete details)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Establish &amp; engage the key stakeholders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Define the process to be studied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Identify all the cadres who will be involved in (i.e. touch) the process. Invite one representative from each cadre to participate in the PM sessions.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Prepare/Organize/Invite for the PM Session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2811129" y="2079257"/>
            <a:ext cx="3186675" cy="458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draft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process map using post-it-notes initially</a:t>
            </a:r>
          </a:p>
          <a:p>
            <a:pPr marL="3429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 by obtaining the high-level steps in the process </a:t>
            </a:r>
          </a:p>
          <a:p>
            <a:pPr marL="3429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all cadres an opportunity to share their perspectives on the process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draft process table by identifying: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at each step 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performs the activities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for each step (approximate range)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Documents/Forms for each step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“Opportunities for Improvement” (OFIs)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5972952" y="2082620"/>
            <a:ext cx="3336666" cy="4862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 the care process to validate the process map</a:t>
            </a:r>
          </a:p>
          <a:p>
            <a:pPr marL="288925" marR="0" lvl="2" indent="-171450" algn="l" defTabSz="4572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observe each step of the process</a:t>
            </a:r>
          </a:p>
          <a:p>
            <a:pPr marL="288925" marR="0" lvl="2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person who performs the process step</a:t>
            </a:r>
          </a:p>
          <a:p>
            <a:pPr marL="288925" marR="0" lvl="2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person: 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“What happens here?”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“Who is responsible?”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“Approximately, how long does it take?”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“What forms are needed?”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findings in the Process Table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Look/Listen &amp; Record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 OFIs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next step in the process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team member will record the process steps (process table) and any OFIs (post-it-notes)</a:t>
            </a: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1" y="834915"/>
          <a:ext cx="11582399" cy="11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555204" y="349976"/>
            <a:ext cx="109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</a:t>
            </a:r>
          </a:p>
        </p:txBody>
      </p:sp>
      <p:sp>
        <p:nvSpPr>
          <p:cNvPr id="15" name="Content Placeholder 8"/>
          <p:cNvSpPr txBox="1">
            <a:spLocks/>
          </p:cNvSpPr>
          <p:nvPr/>
        </p:nvSpPr>
        <p:spPr>
          <a:xfrm>
            <a:off x="9397148" y="2122136"/>
            <a:ext cx="2629751" cy="365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collected information, validate or update as needed the draft process map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collected information, validate or update as needed the draft process table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electronic version of the Process Table (e.g., PowerPoint or Visio)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Circulate to team members to assure accuracy and a clear representation of the current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9866" y="5235061"/>
            <a:ext cx="497555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Capturing the current state - Use pose-it notes on flipchart paper to facilitate discussion and modification until an accurate “picture” of the current process is captured. If you need to send the process map to someone, take a picture of the flipchart and email 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 on time management (how not to get distracted)</a:t>
            </a:r>
          </a:p>
        </p:txBody>
      </p:sp>
    </p:spTree>
    <p:extLst>
      <p:ext uri="{BB962C8B-B14F-4D97-AF65-F5344CB8AC3E}">
        <p14:creationId xmlns:p14="http://schemas.microsoft.com/office/powerpoint/2010/main" val="1681114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C399-D1E3-674C-B18E-A5B0CFC8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698A6-2E1D-B749-8441-0D5F1698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3970"/>
            <a:ext cx="5157787" cy="823912"/>
          </a:xfrm>
        </p:spPr>
        <p:txBody>
          <a:bodyPr/>
          <a:lstStyle/>
          <a:p>
            <a:r>
              <a:rPr lang="en-US" dirty="0"/>
              <a:t>Step 1 – Process Steps (Classroom)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AE8C4-86DA-884D-81F9-C27996FB4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17152"/>
            <a:ext cx="5157787" cy="3684588"/>
          </a:xfrm>
        </p:spPr>
        <p:txBody>
          <a:bodyPr>
            <a:noAutofit/>
          </a:bodyPr>
          <a:lstStyle/>
          <a:p>
            <a:pPr marL="228600"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Develop a </a:t>
            </a:r>
            <a:r>
              <a:rPr lang="en-US" sz="1800" u="sng" dirty="0"/>
              <a:t>first draft</a:t>
            </a:r>
            <a:r>
              <a:rPr lang="en-US" sz="1800" dirty="0"/>
              <a:t> of the process map using post-it-notes initially</a:t>
            </a:r>
          </a:p>
          <a:p>
            <a:pPr marL="342900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Begin by obtaining the high-level steps in the process </a:t>
            </a:r>
          </a:p>
          <a:p>
            <a:pPr marL="342900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Allow all cadres an opportunity to share their perspectives on the process</a:t>
            </a:r>
          </a:p>
          <a:p>
            <a:pPr marL="228600"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Complete draft process table by identifying: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What happens at each step 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Who performs the activities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Time for each step (approximate range)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Documents/Forms for each step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Identify “Opportunities for Improvement” (OFIs)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632742-00FF-E747-BAFA-770600CE88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14837" y="365125"/>
            <a:ext cx="4746305" cy="6328407"/>
          </a:xfrm>
        </p:spPr>
      </p:pic>
    </p:spTree>
    <p:extLst>
      <p:ext uri="{BB962C8B-B14F-4D97-AF65-F5344CB8AC3E}">
        <p14:creationId xmlns:p14="http://schemas.microsoft.com/office/powerpoint/2010/main" val="398772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2 Days</a:t>
            </a:r>
          </a:p>
        </p:txBody>
      </p:sp>
    </p:spTree>
    <p:extLst>
      <p:ext uri="{BB962C8B-B14F-4D97-AF65-F5344CB8AC3E}">
        <p14:creationId xmlns:p14="http://schemas.microsoft.com/office/powerpoint/2010/main" val="7519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C399-D1E3-674C-B18E-A5B0CFC8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0363"/>
            <a:ext cx="10515600" cy="1325563"/>
          </a:xfrm>
        </p:spPr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C0A1B-EFC2-BC4A-9F2E-E45BE3098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58193"/>
            <a:ext cx="5183188" cy="823912"/>
          </a:xfrm>
        </p:spPr>
        <p:txBody>
          <a:bodyPr/>
          <a:lstStyle/>
          <a:p>
            <a:r>
              <a:rPr lang="en-US" dirty="0"/>
              <a:t>Step 2 – Go &amp; See (Clinic)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6AFF9-D2EA-D545-8A6C-112ADC97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1975"/>
            <a:ext cx="5183188" cy="3983648"/>
          </a:xfrm>
        </p:spPr>
        <p:txBody>
          <a:bodyPr>
            <a:normAutofit/>
          </a:bodyPr>
          <a:lstStyle/>
          <a:p>
            <a:pPr marL="171450" lvl="0" indent="-171450">
              <a:lnSpc>
                <a:spcPts val="1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/>
              <a:t>Observe the care process to validate the process map</a:t>
            </a:r>
          </a:p>
          <a:p>
            <a:pPr marL="288925" lvl="2" indent="-171450" defTabSz="45720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Walk</a:t>
            </a:r>
            <a:r>
              <a:rPr lang="en-US" sz="1800" dirty="0"/>
              <a:t> to observe each step of the process</a:t>
            </a:r>
          </a:p>
          <a:p>
            <a:pPr marL="288925" lvl="2" indent="-17145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Speak</a:t>
            </a:r>
            <a:r>
              <a:rPr lang="en-US" sz="1800" dirty="0"/>
              <a:t> to the person who performs the process step</a:t>
            </a:r>
          </a:p>
          <a:p>
            <a:pPr marL="288925" lvl="2" indent="-17145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Ask</a:t>
            </a:r>
            <a:r>
              <a:rPr lang="en-US" sz="1800" dirty="0"/>
              <a:t> the person: 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“What happens here?”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“Who is responsible?”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“Approximately, how long does it take?”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“What forms are needed?”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Record</a:t>
            </a:r>
            <a:r>
              <a:rPr lang="en-US" sz="1800" dirty="0"/>
              <a:t> your findings in the Process Table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Look/Listen &amp; Record</a:t>
            </a:r>
            <a:r>
              <a:rPr lang="en-US" sz="1800" dirty="0"/>
              <a:t> all OFIs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Move</a:t>
            </a:r>
            <a:r>
              <a:rPr lang="en-US" sz="1800" dirty="0"/>
              <a:t> to the next step in the process</a:t>
            </a: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/>
              <a:t>Each team member will record the process steps (process table) and any OFIs (post-it-notes)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6354A8-3E03-504D-AE1B-BCC24BEA5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470149"/>
            <a:ext cx="3923643" cy="5231524"/>
          </a:xfrm>
        </p:spPr>
      </p:pic>
    </p:spTree>
    <p:extLst>
      <p:ext uri="{BB962C8B-B14F-4D97-AF65-F5344CB8AC3E}">
        <p14:creationId xmlns:p14="http://schemas.microsoft.com/office/powerpoint/2010/main" val="4075808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6457-20CD-A945-BA29-DB5D014B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533AA-00B4-AD4D-858A-0CE153F98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273970"/>
            <a:ext cx="5157787" cy="823912"/>
          </a:xfrm>
        </p:spPr>
        <p:txBody>
          <a:bodyPr/>
          <a:lstStyle/>
          <a:p>
            <a:r>
              <a:rPr lang="en-US" dirty="0"/>
              <a:t>Step 3 – Update Process 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E098F-1415-394D-93D1-C33B39E74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412094"/>
            <a:ext cx="5157787" cy="3684588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Using the collected information, validate or update as needed the draft process map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Using the collected information, validate or update as needed the draft process table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Create an electronic version of the Process Table (e.g., PowerPoint or Visio)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Circulate to team members to assure accuracy and a clear representation of the current process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1CFC54-4EE6-D04C-B363-7273705612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94231" y="300058"/>
            <a:ext cx="4888523" cy="6518030"/>
          </a:xfrm>
        </p:spPr>
      </p:pic>
    </p:spTree>
    <p:extLst>
      <p:ext uri="{BB962C8B-B14F-4D97-AF65-F5344CB8AC3E}">
        <p14:creationId xmlns:p14="http://schemas.microsoft.com/office/powerpoint/2010/main" val="96212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6B09-7D65-9442-B733-D5BF234C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2721A-59F5-2243-97AA-997E1C7B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4" y="0"/>
            <a:ext cx="1129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09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689" y="365125"/>
            <a:ext cx="10948699" cy="951611"/>
          </a:xfrm>
        </p:spPr>
        <p:txBody>
          <a:bodyPr/>
          <a:lstStyle/>
          <a:p>
            <a:r>
              <a:rPr lang="en-US" dirty="0"/>
              <a:t>Process Maps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6689" y="1316736"/>
            <a:ext cx="5157787" cy="420624"/>
          </a:xfrm>
        </p:spPr>
        <p:txBody>
          <a:bodyPr/>
          <a:lstStyle/>
          <a:p>
            <a:r>
              <a:rPr lang="en-US" dirty="0"/>
              <a:t>Current State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379098" y="1316736"/>
            <a:ext cx="5183188" cy="420625"/>
          </a:xfrm>
        </p:spPr>
        <p:txBody>
          <a:bodyPr/>
          <a:lstStyle/>
          <a:p>
            <a:r>
              <a:rPr lang="en-US" dirty="0"/>
              <a:t>Future State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689" y="1819994"/>
            <a:ext cx="5590886" cy="4369669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9098" y="1819994"/>
            <a:ext cx="5656170" cy="43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3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E7F7-BEFC-EA4B-97C8-5B0B5188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55271"/>
          </a:xfrm>
        </p:spPr>
        <p:txBody>
          <a:bodyPr>
            <a:normAutofit fontScale="90000"/>
          </a:bodyPr>
          <a:lstStyle/>
          <a:p>
            <a:r>
              <a:rPr lang="en-US" dirty="0"/>
              <a:t>Brainstorming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Affinity Diagram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Impact-Effort Grid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4B9EA-751A-A440-BCBE-3CE49A73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457200"/>
            <a:ext cx="7037947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4E4C2-4B6E-D240-8541-4AD79DB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015066"/>
            <a:ext cx="3098800" cy="41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24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966914" y="103188"/>
            <a:ext cx="8243887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78595" name="Rectangle 3"/>
          <p:cNvSpPr>
            <a:spLocks noChangeArrowheads="1"/>
          </p:cNvSpPr>
          <p:nvPr/>
        </p:nvSpPr>
        <p:spPr bwMode="auto">
          <a:xfrm>
            <a:off x="317500" y="384914"/>
            <a:ext cx="11760200" cy="60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IMPACT / EFFORT GRID</a:t>
            </a:r>
            <a:r>
              <a:rPr 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 Tool for Prioritizing Opportunities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778501" y="6231678"/>
            <a:ext cx="1984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/>
              <a:t>EFFORT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481388" y="5937251"/>
            <a:ext cx="1774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Easy to Do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543800" y="5957731"/>
            <a:ext cx="218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Difficult to Do</a:t>
            </a:r>
            <a:endParaRPr lang="en-US" altLang="en-US" sz="2400" b="1" dirty="0">
              <a:latin typeface="Times New Roman" charset="0"/>
            </a:endParaRPr>
          </a:p>
        </p:txBody>
      </p: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3481388" y="1235814"/>
            <a:ext cx="6246812" cy="4687150"/>
            <a:chOff x="1233" y="829"/>
            <a:chExt cx="3664" cy="2824"/>
          </a:xfrm>
        </p:grpSpPr>
        <p:sp>
          <p:nvSpPr>
            <p:cNvPr id="3087" name="Rectangle 7"/>
            <p:cNvSpPr>
              <a:spLocks noChangeArrowheads="1"/>
            </p:cNvSpPr>
            <p:nvPr/>
          </p:nvSpPr>
          <p:spPr bwMode="auto">
            <a:xfrm>
              <a:off x="1233" y="829"/>
              <a:ext cx="3664" cy="28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88" name="Line 8"/>
            <p:cNvSpPr>
              <a:spLocks noChangeShapeType="1"/>
            </p:cNvSpPr>
            <p:nvPr/>
          </p:nvSpPr>
          <p:spPr bwMode="auto">
            <a:xfrm>
              <a:off x="3072" y="834"/>
              <a:ext cx="0" cy="28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Line 9"/>
            <p:cNvSpPr>
              <a:spLocks noChangeShapeType="1"/>
            </p:cNvSpPr>
            <p:nvPr/>
          </p:nvSpPr>
          <p:spPr bwMode="auto">
            <a:xfrm flipV="1">
              <a:off x="1233" y="2273"/>
              <a:ext cx="36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6910389" y="1509713"/>
            <a:ext cx="22574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Projects - Detailed planning and work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4021534" y="2126140"/>
            <a:ext cx="17027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Just Do It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086600" y="4154489"/>
            <a:ext cx="1905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Maybe some day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4021534" y="4056970"/>
            <a:ext cx="20320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Just Do It if Impactful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 rot="-5400000">
            <a:off x="1807288" y="1937971"/>
            <a:ext cx="211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Major </a:t>
            </a:r>
          </a:p>
          <a:p>
            <a:r>
              <a:rPr lang="en-US" altLang="en-US" sz="2400" b="1" dirty="0"/>
              <a:t>Improvement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 rot="-5400000">
            <a:off x="1807289" y="4316840"/>
            <a:ext cx="211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Minor</a:t>
            </a:r>
          </a:p>
          <a:p>
            <a:r>
              <a:rPr lang="en-US" altLang="en-US" sz="2400" b="1" dirty="0"/>
              <a:t>Improvement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86" name="Text Box 16"/>
          <p:cNvSpPr txBox="1">
            <a:spLocks noChangeArrowheads="1"/>
          </p:cNvSpPr>
          <p:nvPr/>
        </p:nvSpPr>
        <p:spPr bwMode="auto">
          <a:xfrm rot="-5388024">
            <a:off x="1244601" y="3313114"/>
            <a:ext cx="15351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/>
              <a:t>IMPACT</a:t>
            </a:r>
            <a:endParaRPr lang="en-US" altLang="en-US" sz="28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3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3097213"/>
            <a:ext cx="3932238" cy="277177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02" y="0"/>
            <a:ext cx="9230263" cy="6924908"/>
          </a:xfrm>
        </p:spPr>
      </p:pic>
    </p:spTree>
    <p:extLst>
      <p:ext uri="{BB962C8B-B14F-4D97-AF65-F5344CB8AC3E}">
        <p14:creationId xmlns:p14="http://schemas.microsoft.com/office/powerpoint/2010/main" val="3789844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530B8-25E5-AD4B-B322-FFF5AF8E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4" y="494769"/>
            <a:ext cx="4419600" cy="5929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4B16D-57AB-AC45-B02B-E1801C43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64" y="494769"/>
            <a:ext cx="4650105" cy="59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10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9035" cy="1325563"/>
          </a:xfrm>
        </p:spPr>
        <p:txBody>
          <a:bodyPr/>
          <a:lstStyle/>
          <a:p>
            <a:r>
              <a:rPr lang="en-US" dirty="0"/>
              <a:t>Ask 3 Questions – The Model for Improvement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481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0747"/>
          </a:xfrm>
        </p:spPr>
        <p:txBody>
          <a:bodyPr>
            <a:normAutofit/>
          </a:bodyPr>
          <a:lstStyle/>
          <a:p>
            <a:r>
              <a:rPr lang="en-US" sz="4800" dirty="0"/>
              <a:t>Aim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528" y="2340864"/>
            <a:ext cx="6719697" cy="348361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Improve (increase, decrease) _______ (metric) from _____ to ____ by ________ (date).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9345" y="4480560"/>
            <a:ext cx="5312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</a:rPr>
              <a:t>Do What, by When?</a:t>
            </a:r>
          </a:p>
        </p:txBody>
      </p:sp>
    </p:spTree>
    <p:extLst>
      <p:ext uri="{BB962C8B-B14F-4D97-AF65-F5344CB8AC3E}">
        <p14:creationId xmlns:p14="http://schemas.microsoft.com/office/powerpoint/2010/main" val="8746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Why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80" y="919956"/>
            <a:ext cx="2933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your aim statement and metric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6914" y="3135086"/>
            <a:ext cx="3130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iterative process</a:t>
            </a:r>
          </a:p>
        </p:txBody>
      </p:sp>
    </p:spTree>
    <p:extLst>
      <p:ext uri="{BB962C8B-B14F-4D97-AF65-F5344CB8AC3E}">
        <p14:creationId xmlns:p14="http://schemas.microsoft.com/office/powerpoint/2010/main" val="532340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07" y="434797"/>
            <a:ext cx="10515600" cy="1325563"/>
          </a:xfrm>
        </p:spPr>
        <p:txBody>
          <a:bodyPr/>
          <a:lstStyle/>
          <a:p>
            <a:r>
              <a:rPr lang="en-US" dirty="0"/>
              <a:t>Getting to your aim statement and metric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80169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3069419"/>
            <a:ext cx="3130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iterative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958" y="4429680"/>
            <a:ext cx="486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Goal = High </a:t>
            </a:r>
            <a:r>
              <a:rPr lang="en-US" dirty="0"/>
              <a:t>viral load results clinically acted upon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9743" y="5257800"/>
            <a:ext cx="330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does that mean? </a:t>
            </a:r>
          </a:p>
          <a:p>
            <a:r>
              <a:rPr lang="en-US" dirty="0"/>
              <a:t>How am I going to measure that?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9760" y="2160806"/>
            <a:ext cx="39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= All patients viral load suppressed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3649" y="3331029"/>
            <a:ext cx="543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I measure that given the time frame of this project?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5829" y="6153029"/>
            <a:ext cx="38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my numerator &amp; denominator?</a:t>
            </a:r>
          </a:p>
        </p:txBody>
      </p:sp>
    </p:spTree>
    <p:extLst>
      <p:ext uri="{BB962C8B-B14F-4D97-AF65-F5344CB8AC3E}">
        <p14:creationId xmlns:p14="http://schemas.microsoft.com/office/powerpoint/2010/main" val="28345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7B6E-F3EA-FE4F-9243-687F46C8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 Collection Tool/Log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EDD8CE-8509-6F4B-97A9-C399787E2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261" y="1316992"/>
            <a:ext cx="5925422" cy="5083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0735B-9EA6-4F49-836E-D68CEB76B987}"/>
              </a:ext>
            </a:extLst>
          </p:cNvPr>
          <p:cNvSpPr txBox="1"/>
          <p:nvPr/>
        </p:nvSpPr>
        <p:spPr>
          <a:xfrm>
            <a:off x="9897035" y="5593976"/>
            <a:ext cx="20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Workbook, p. 50-53</a:t>
            </a:r>
          </a:p>
        </p:txBody>
      </p:sp>
    </p:spTree>
    <p:extLst>
      <p:ext uri="{BB962C8B-B14F-4D97-AF65-F5344CB8AC3E}">
        <p14:creationId xmlns:p14="http://schemas.microsoft.com/office/powerpoint/2010/main" val="674581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06B4-A3E4-C048-A95F-58BBC9F8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 Collection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931D1F-E462-934C-BE2D-1F47ACB90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418" y="1425388"/>
            <a:ext cx="5646198" cy="5163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8FA3F-0684-9A49-A56B-12F56F4CE85F}"/>
              </a:ext>
            </a:extLst>
          </p:cNvPr>
          <p:cNvSpPr txBox="1"/>
          <p:nvPr/>
        </p:nvSpPr>
        <p:spPr>
          <a:xfrm>
            <a:off x="10112188" y="5809129"/>
            <a:ext cx="173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Workbook, p. 54</a:t>
            </a:r>
          </a:p>
        </p:txBody>
      </p:sp>
    </p:spTree>
    <p:extLst>
      <p:ext uri="{BB962C8B-B14F-4D97-AF65-F5344CB8AC3E}">
        <p14:creationId xmlns:p14="http://schemas.microsoft.com/office/powerpoint/2010/main" val="3980322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345A-FD95-F64F-8817-96A880C4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91308"/>
          </a:xfrm>
        </p:spPr>
        <p:txBody>
          <a:bodyPr>
            <a:normAutofit/>
          </a:bodyPr>
          <a:lstStyle/>
          <a:p>
            <a:r>
              <a:rPr lang="en-US" sz="4800" dirty="0"/>
              <a:t>Action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38D1B-0D18-354D-9211-F0506066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64" y="1507197"/>
            <a:ext cx="10027504" cy="49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72" y="1093894"/>
            <a:ext cx="3430898" cy="1325562"/>
          </a:xfrm>
        </p:spPr>
        <p:txBody>
          <a:bodyPr>
            <a:noAutofit/>
          </a:bodyPr>
          <a:lstStyle/>
          <a:p>
            <a:r>
              <a:rPr lang="en-US" sz="4800" dirty="0"/>
              <a:t>Elevator Speech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278702" y="0"/>
            <a:ext cx="722445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43300" algn="l"/>
              </a:tabLst>
            </a:pPr>
            <a:r>
              <a:rPr lang="en-US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This project is about __________________________________________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As a result of these efforts, __________________________________________ 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It’s important because we are concerned about: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 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 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charset="0"/>
                <a:ea typeface="Times New Roman" charset="0"/>
              </a:rPr>
              <a:t> 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Success will be measured by showing improvement in: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What we need from you (Specify to whom)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7015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97CE-65B1-3346-A201-5A5E1E3A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72479" cy="1600200"/>
          </a:xfrm>
        </p:spPr>
        <p:txBody>
          <a:bodyPr>
            <a:normAutofit/>
          </a:bodyPr>
          <a:lstStyle/>
          <a:p>
            <a:r>
              <a:rPr lang="en-US" sz="4800" dirty="0"/>
              <a:t>Communication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87040-509F-5143-AFD2-5CE716231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716" y="321957"/>
            <a:ext cx="6512509" cy="580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17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412"/>
            <a:ext cx="10515600" cy="50113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See / Understand the Process</a:t>
            </a:r>
          </a:p>
          <a:p>
            <a:pPr lvl="1"/>
            <a:r>
              <a:rPr lang="en-US" dirty="0"/>
              <a:t>Process Map </a:t>
            </a:r>
            <a:r>
              <a:rPr lang="mr-IN" dirty="0"/>
              <a:t>–</a:t>
            </a:r>
            <a:r>
              <a:rPr lang="en-US" dirty="0"/>
              <a:t> Current State</a:t>
            </a:r>
          </a:p>
          <a:p>
            <a:pPr lvl="1"/>
            <a:r>
              <a:rPr lang="en-US" dirty="0"/>
              <a:t>Identify (Brainstorm) Opportunities For Improvement (OFI) </a:t>
            </a:r>
          </a:p>
          <a:p>
            <a:pPr lvl="1"/>
            <a:r>
              <a:rPr lang="en-US" dirty="0"/>
              <a:t>Prioritize (Impact-Effort Grid) OFI</a:t>
            </a:r>
          </a:p>
          <a:p>
            <a:r>
              <a:rPr lang="en-US" dirty="0"/>
              <a:t>Project Implementation</a:t>
            </a:r>
          </a:p>
          <a:p>
            <a:pPr lvl="1"/>
            <a:r>
              <a:rPr lang="en-US" dirty="0"/>
              <a:t>Project Outline </a:t>
            </a:r>
          </a:p>
          <a:p>
            <a:pPr lvl="2"/>
            <a:r>
              <a:rPr lang="en-US" dirty="0"/>
              <a:t>Problem Statement</a:t>
            </a:r>
          </a:p>
          <a:p>
            <a:pPr lvl="2"/>
            <a:r>
              <a:rPr lang="en-US" dirty="0"/>
              <a:t>Aim Statement </a:t>
            </a:r>
            <a:r>
              <a:rPr lang="mr-IN" dirty="0"/>
              <a:t>–</a:t>
            </a:r>
            <a:r>
              <a:rPr lang="en-US" dirty="0"/>
              <a:t> Goal, Measure &amp; Timeline</a:t>
            </a:r>
          </a:p>
          <a:p>
            <a:pPr lvl="2"/>
            <a:r>
              <a:rPr lang="en-US" dirty="0"/>
              <a:t>Measure </a:t>
            </a:r>
            <a:r>
              <a:rPr lang="mr-IN" dirty="0"/>
              <a:t>–</a:t>
            </a:r>
            <a:r>
              <a:rPr lang="en-US" dirty="0"/>
              <a:t> Baseline Data, Data Collection Tool &amp; Data Collection Plan </a:t>
            </a:r>
          </a:p>
          <a:p>
            <a:pPr lvl="2"/>
            <a:r>
              <a:rPr lang="en-US" dirty="0"/>
              <a:t>Scope of Project</a:t>
            </a:r>
          </a:p>
          <a:p>
            <a:pPr lvl="1"/>
            <a:r>
              <a:rPr lang="en-US" dirty="0"/>
              <a:t>Action Plan</a:t>
            </a:r>
          </a:p>
          <a:p>
            <a:r>
              <a:rPr lang="en-US" dirty="0"/>
              <a:t>Project Communication</a:t>
            </a:r>
          </a:p>
          <a:p>
            <a:pPr lvl="1"/>
            <a:r>
              <a:rPr lang="en-US" dirty="0"/>
              <a:t>Elevator Speech</a:t>
            </a:r>
          </a:p>
          <a:p>
            <a:pPr lvl="1"/>
            <a:r>
              <a:rPr lang="en-US" dirty="0"/>
              <a:t>Communication Plan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Vertical Scroll 3"/>
          <p:cNvSpPr/>
          <p:nvPr/>
        </p:nvSpPr>
        <p:spPr>
          <a:xfrm>
            <a:off x="8339959" y="365125"/>
            <a:ext cx="1033272" cy="1143000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8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778" y="457200"/>
            <a:ext cx="3932237" cy="1600200"/>
          </a:xfrm>
        </p:spPr>
        <p:txBody>
          <a:bodyPr/>
          <a:lstStyle/>
          <a:p>
            <a:r>
              <a:rPr lang="en-US" dirty="0"/>
              <a:t>LARC Reviews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778" y="2057400"/>
            <a:ext cx="4090707" cy="381158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ucida Handwriting" charset="0"/>
                <a:ea typeface="Lucida Handwriting" charset="0"/>
                <a:cs typeface="Lucida Handwriting" charset="0"/>
              </a:rPr>
              <a:t>“</a:t>
            </a:r>
            <a:r>
              <a:rPr lang="en-US" sz="2800" b="1" dirty="0">
                <a:latin typeface="Bradley Hand" charset="0"/>
                <a:ea typeface="Bradley Hand" charset="0"/>
                <a:cs typeface="Bradley Hand" charset="0"/>
              </a:rPr>
              <a:t>LARC takes us to the site for solutions, not sitting centrally and saying, this will work, it must work</a:t>
            </a:r>
            <a:r>
              <a:rPr lang="mr-IN" sz="2800" b="1" dirty="0">
                <a:latin typeface="Bradley Hand" charset="0"/>
                <a:ea typeface="Bradley Hand" charset="0"/>
                <a:cs typeface="Bradley Hand" charset="0"/>
              </a:rPr>
              <a:t>…</a:t>
            </a:r>
            <a:r>
              <a:rPr lang="en-US" sz="2400" b="1" dirty="0">
                <a:latin typeface="Lucida Handwriting" charset="0"/>
                <a:ea typeface="Lucida Handwriting" charset="0"/>
                <a:cs typeface="Lucida Handwriting" charset="0"/>
              </a:rPr>
              <a:t>”</a:t>
            </a:r>
          </a:p>
          <a:p>
            <a:endParaRPr lang="en-US" sz="2400" b="1" dirty="0"/>
          </a:p>
          <a:p>
            <a:r>
              <a:rPr lang="en-US" sz="1800" dirty="0"/>
              <a:t>	Geoff </a:t>
            </a:r>
            <a:r>
              <a:rPr lang="en-US" sz="1800" dirty="0" err="1"/>
              <a:t>Akuzike</a:t>
            </a:r>
            <a:r>
              <a:rPr lang="en-US" sz="1800" dirty="0"/>
              <a:t> </a:t>
            </a:r>
            <a:r>
              <a:rPr lang="en-US" sz="1800" dirty="0" err="1"/>
              <a:t>Chipungu</a:t>
            </a:r>
            <a:r>
              <a:rPr lang="en-US" sz="1800" dirty="0"/>
              <a:t> MBBS</a:t>
            </a:r>
          </a:p>
          <a:p>
            <a:r>
              <a:rPr lang="en-US" sz="1800" dirty="0"/>
              <a:t>	CDC Laboratory Advisor, Malawi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19" y="878541"/>
            <a:ext cx="6653929" cy="4990447"/>
          </a:xfrm>
        </p:spPr>
      </p:pic>
    </p:spTree>
    <p:extLst>
      <p:ext uri="{BB962C8B-B14F-4D97-AF65-F5344CB8AC3E}">
        <p14:creationId xmlns:p14="http://schemas.microsoft.com/office/powerpoint/2010/main" val="2156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65" y="457200"/>
            <a:ext cx="3342745" cy="1600200"/>
          </a:xfrm>
        </p:spPr>
        <p:txBody>
          <a:bodyPr/>
          <a:lstStyle/>
          <a:p>
            <a:r>
              <a:rPr lang="en-US" b="1" dirty="0"/>
              <a:t>What is this project about?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93" y="660399"/>
            <a:ext cx="7405511" cy="55541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742" y="2057400"/>
            <a:ext cx="3608792" cy="381158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dirty="0">
                <a:latin typeface="Bradley Hand" charset="0"/>
                <a:ea typeface="Bradley Hand" charset="0"/>
                <a:cs typeface="Bradley Hand" charset="0"/>
              </a:rPr>
              <a:t>Viral load suppression for patients</a:t>
            </a:r>
            <a:r>
              <a:rPr lang="en-US" sz="2800" dirty="0"/>
              <a:t>”</a:t>
            </a:r>
          </a:p>
          <a:p>
            <a:r>
              <a:rPr lang="en-US" dirty="0"/>
              <a:t>	</a:t>
            </a:r>
            <a:r>
              <a:rPr lang="en-US" dirty="0" err="1"/>
              <a:t>Mapopa</a:t>
            </a:r>
            <a:r>
              <a:rPr lang="en-US" dirty="0"/>
              <a:t> Kenneth Kapira, HDA </a:t>
            </a:r>
          </a:p>
        </p:txBody>
      </p:sp>
    </p:spTree>
    <p:extLst>
      <p:ext uri="{BB962C8B-B14F-4D97-AF65-F5344CB8AC3E}">
        <p14:creationId xmlns:p14="http://schemas.microsoft.com/office/powerpoint/2010/main" val="167871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06328" y="498761"/>
            <a:ext cx="8779433" cy="6059203"/>
            <a:chOff x="182327" y="498760"/>
            <a:chExt cx="8779433" cy="605920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172400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928490" y="440055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711777" y="4400550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175956" y="4401108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35796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4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829" y="1663700"/>
              <a:ext cx="14763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Title 1"/>
            <p:cNvSpPr txBox="1">
              <a:spLocks/>
            </p:cNvSpPr>
            <p:nvPr/>
          </p:nvSpPr>
          <p:spPr bwMode="auto">
            <a:xfrm>
              <a:off x="467544" y="498760"/>
              <a:ext cx="8229600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Myriad Web Pro"/>
                </a:rPr>
                <a:t>The Viral Load Cascade</a:t>
              </a:r>
            </a:p>
          </p:txBody>
        </p:sp>
        <p:sp>
          <p:nvSpPr>
            <p:cNvPr id="14346" name="TextBox 11"/>
            <p:cNvSpPr txBox="1">
              <a:spLocks noChangeArrowheads="1"/>
            </p:cNvSpPr>
            <p:nvPr/>
          </p:nvSpPr>
          <p:spPr bwMode="auto">
            <a:xfrm>
              <a:off x="762000" y="2460625"/>
              <a:ext cx="68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39A6"/>
                </a:solidFill>
              </a:endParaRPr>
            </a:p>
          </p:txBody>
        </p:sp>
        <p:pic>
          <p:nvPicPr>
            <p:cNvPr id="14347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08" y="2868304"/>
              <a:ext cx="1417824" cy="1345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710" y="3104963"/>
              <a:ext cx="761561" cy="114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362" y="2953761"/>
              <a:ext cx="1485398" cy="117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:\Users\mbarasa.KEMRICDC\AppData\Local\Microsoft\Windows\Temporary Internet Files\Content.Outlook\Q321MRDZ\VDBS2.JPG"/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4356" y="3185460"/>
              <a:ext cx="1273807" cy="98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351" name="Picture 1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454" y="2543175"/>
              <a:ext cx="1179513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TextBox 17"/>
            <p:cNvSpPr txBox="1">
              <a:spLocks noChangeArrowheads="1"/>
            </p:cNvSpPr>
            <p:nvPr/>
          </p:nvSpPr>
          <p:spPr bwMode="auto">
            <a:xfrm>
              <a:off x="3622228" y="5777624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Sample Transport</a:t>
              </a:r>
            </a:p>
          </p:txBody>
        </p:sp>
        <p:sp>
          <p:nvSpPr>
            <p:cNvPr id="14353" name="TextBox 18"/>
            <p:cNvSpPr txBox="1">
              <a:spLocks noChangeArrowheads="1"/>
            </p:cNvSpPr>
            <p:nvPr/>
          </p:nvSpPr>
          <p:spPr bwMode="auto">
            <a:xfrm>
              <a:off x="5170400" y="5726113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Laboratory Testing</a:t>
              </a:r>
            </a:p>
          </p:txBody>
        </p:sp>
        <p:sp>
          <p:nvSpPr>
            <p:cNvPr id="14354" name="TextBox 19"/>
            <p:cNvSpPr txBox="1">
              <a:spLocks noChangeArrowheads="1"/>
            </p:cNvSpPr>
            <p:nvPr/>
          </p:nvSpPr>
          <p:spPr bwMode="auto">
            <a:xfrm>
              <a:off x="6320495" y="5726113"/>
              <a:ext cx="1239837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Result Reporting &amp; Interpretation by Clinician</a:t>
              </a:r>
            </a:p>
          </p:txBody>
        </p:sp>
        <p:sp>
          <p:nvSpPr>
            <p:cNvPr id="14355" name="TextBox 20"/>
            <p:cNvSpPr txBox="1">
              <a:spLocks noChangeArrowheads="1"/>
            </p:cNvSpPr>
            <p:nvPr/>
          </p:nvSpPr>
          <p:spPr bwMode="auto">
            <a:xfrm>
              <a:off x="7520880" y="5756275"/>
              <a:ext cx="137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Patient Management</a:t>
              </a:r>
            </a:p>
          </p:txBody>
        </p:sp>
        <p:sp>
          <p:nvSpPr>
            <p:cNvPr id="14356" name="TextBox 21"/>
            <p:cNvSpPr txBox="1">
              <a:spLocks noChangeArrowheads="1"/>
            </p:cNvSpPr>
            <p:nvPr/>
          </p:nvSpPr>
          <p:spPr bwMode="auto">
            <a:xfrm>
              <a:off x="2182069" y="5726113"/>
              <a:ext cx="10937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Specimen Collection &amp; Processing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82575" y="4994275"/>
              <a:ext cx="8480425" cy="381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58" name="Picture 3" descr="C:\Users\WPD9\Pictures\whole blood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53" y="2132856"/>
              <a:ext cx="1273807" cy="98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2" descr="\\cdc.gov\private\M314\pdf4\Viral load scale up strategy\drones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581" y="1866528"/>
              <a:ext cx="130651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27" y="2974826"/>
              <a:ext cx="1653369" cy="110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1079612" y="4401108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539552" y="5733256"/>
              <a:ext cx="10937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Demand Creation for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38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2 Days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071" y="4853524"/>
            <a:ext cx="10997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Session Outcomes: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2000" dirty="0"/>
              <a:t>An understanding of your current state via process mapping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2000" dirty="0"/>
              <a:t>A complete project outline </a:t>
            </a:r>
            <a:r>
              <a:rPr lang="mr-IN" sz="2000" dirty="0"/>
              <a:t>–</a:t>
            </a:r>
            <a:r>
              <a:rPr lang="en-US" sz="2000" dirty="0"/>
              <a:t> with aims and measures </a:t>
            </a:r>
            <a:r>
              <a:rPr lang="mr-IN" sz="2000" dirty="0"/>
              <a:t>–</a:t>
            </a:r>
            <a:r>
              <a:rPr lang="en-US" sz="2000" dirty="0"/>
              <a:t> to provide clear direction for the project!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83511" y="3481754"/>
            <a:ext cx="342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set your project up for SUCCESS</a:t>
            </a:r>
          </a:p>
        </p:txBody>
      </p:sp>
    </p:spTree>
    <p:extLst>
      <p:ext uri="{BB962C8B-B14F-4D97-AF65-F5344CB8AC3E}">
        <p14:creationId xmlns:p14="http://schemas.microsoft.com/office/powerpoint/2010/main" val="167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 with Templates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Introductory Webinar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4 Learning Sessions – 1 On-Site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6-9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 Interspersed for Project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311077"/>
            <a:ext cx="10515600" cy="106154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LARC? </a:t>
            </a:r>
            <a:br>
              <a:rPr lang="en-US" dirty="0"/>
            </a:br>
            <a:r>
              <a:rPr lang="en-US" sz="4000" dirty="0"/>
              <a:t>Laboratory African Regional Improvement Collaborative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AFEF3-7599-DE43-8801-EBD48EB9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60" y="210207"/>
            <a:ext cx="2019300" cy="62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9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3857339" y="3201620"/>
            <a:ext cx="1631141" cy="1358615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0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28848</TotalTime>
  <Words>1603</Words>
  <Application>Microsoft Office PowerPoint</Application>
  <PresentationFormat>Widescreen</PresentationFormat>
  <Paragraphs>301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ＭＳ Ｐゴシック</vt:lpstr>
      <vt:lpstr>Arial</vt:lpstr>
      <vt:lpstr>Bradley Hand</vt:lpstr>
      <vt:lpstr>Calibri</vt:lpstr>
      <vt:lpstr>Calibri Light</vt:lpstr>
      <vt:lpstr>Courier New</vt:lpstr>
      <vt:lpstr>Lucida Handwriting</vt:lpstr>
      <vt:lpstr>Mangal</vt:lpstr>
      <vt:lpstr>Myriad Web Pro</vt:lpstr>
      <vt:lpstr>Times New Roman</vt:lpstr>
      <vt:lpstr>Wingdings</vt:lpstr>
      <vt:lpstr>Office Theme</vt:lpstr>
      <vt:lpstr>1_Office Theme</vt:lpstr>
      <vt:lpstr>The LARC Quality Improvement Collaborative: Smart Start 2-Day On-Site Session</vt:lpstr>
      <vt:lpstr>PowerPoint Presentation</vt:lpstr>
      <vt:lpstr>WHY</vt:lpstr>
      <vt:lpstr>LARC Reviews </vt:lpstr>
      <vt:lpstr>What is this project about?</vt:lpstr>
      <vt:lpstr>PowerPoint Presentation</vt:lpstr>
      <vt:lpstr>PowerPoint Presentation</vt:lpstr>
      <vt:lpstr>What is LARC?  Laboratory African Regional Improvement Collaborative</vt:lpstr>
      <vt:lpstr>PowerPoint Presentation</vt:lpstr>
      <vt:lpstr>Project Kickoff – Two Day Overview</vt:lpstr>
      <vt:lpstr>Project Kickoff – Day #1</vt:lpstr>
      <vt:lpstr>Project Kickoff – Day #2</vt:lpstr>
      <vt:lpstr>Deliverables</vt:lpstr>
      <vt:lpstr>Process Mapping</vt:lpstr>
      <vt:lpstr>PowerPoint Presentation</vt:lpstr>
      <vt:lpstr>To Improve a Process</vt:lpstr>
      <vt:lpstr>Workbook Resource: Process Mapping</vt:lpstr>
      <vt:lpstr>PowerPoint Presentation</vt:lpstr>
      <vt:lpstr>Process Mapping</vt:lpstr>
      <vt:lpstr>Process Mapping</vt:lpstr>
      <vt:lpstr>Process Mapping</vt:lpstr>
      <vt:lpstr>PowerPoint Presentation</vt:lpstr>
      <vt:lpstr>Process Maps</vt:lpstr>
      <vt:lpstr>Brainstorming  Affinity Diagram  Impact-Effort Grid</vt:lpstr>
      <vt:lpstr>PowerPoint Presentation</vt:lpstr>
      <vt:lpstr>PowerPoint Presentation</vt:lpstr>
      <vt:lpstr>PowerPoint Presentation</vt:lpstr>
      <vt:lpstr>Ask 3 Questions – The Model for Improvement</vt:lpstr>
      <vt:lpstr>Aim Statement</vt:lpstr>
      <vt:lpstr>Getting to your aim statement and metric</vt:lpstr>
      <vt:lpstr>Getting to your aim statement and metric</vt:lpstr>
      <vt:lpstr>Create a Data Collection Tool/Log</vt:lpstr>
      <vt:lpstr>Create a Data Collection Plan</vt:lpstr>
      <vt:lpstr>Action Plan</vt:lpstr>
      <vt:lpstr>Elevator Speech</vt:lpstr>
      <vt:lpstr>Communication Plan</vt:lpstr>
      <vt:lpstr>Deliverables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Mapping &amp; Beyond</dc:title>
  <dc:creator>Barbara McKinney</dc:creator>
  <cp:lastModifiedBy>Yao, Katy (CDC/CGH/DGHT)</cp:lastModifiedBy>
  <cp:revision>48</cp:revision>
  <dcterms:created xsi:type="dcterms:W3CDTF">2017-08-08T13:50:54Z</dcterms:created>
  <dcterms:modified xsi:type="dcterms:W3CDTF">2019-03-08T17:53:31Z</dcterms:modified>
</cp:coreProperties>
</file>