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18" r:id="rId2"/>
    <p:sldId id="259" r:id="rId3"/>
    <p:sldId id="271" r:id="rId4"/>
    <p:sldId id="319" r:id="rId5"/>
    <p:sldId id="272" r:id="rId6"/>
    <p:sldId id="273" r:id="rId7"/>
    <p:sldId id="274" r:id="rId8"/>
    <p:sldId id="306" r:id="rId9"/>
    <p:sldId id="290" r:id="rId10"/>
    <p:sldId id="308" r:id="rId11"/>
    <p:sldId id="350" r:id="rId12"/>
    <p:sldId id="288" r:id="rId13"/>
    <p:sldId id="291" r:id="rId14"/>
    <p:sldId id="287" r:id="rId15"/>
    <p:sldId id="299" r:id="rId16"/>
    <p:sldId id="354" r:id="rId17"/>
    <p:sldId id="310" r:id="rId18"/>
    <p:sldId id="320" r:id="rId19"/>
    <p:sldId id="459" r:id="rId20"/>
    <p:sldId id="323" r:id="rId21"/>
    <p:sldId id="263" r:id="rId22"/>
    <p:sldId id="280" r:id="rId23"/>
    <p:sldId id="313" r:id="rId24"/>
    <p:sldId id="317" r:id="rId25"/>
    <p:sldId id="257" r:id="rId26"/>
    <p:sldId id="347" r:id="rId27"/>
    <p:sldId id="338" r:id="rId28"/>
    <p:sldId id="348" r:id="rId29"/>
    <p:sldId id="340" r:id="rId30"/>
    <p:sldId id="351" r:id="rId31"/>
    <p:sldId id="284" r:id="rId32"/>
    <p:sldId id="349" r:id="rId33"/>
    <p:sldId id="329" r:id="rId34"/>
    <p:sldId id="355" r:id="rId35"/>
    <p:sldId id="269" r:id="rId36"/>
    <p:sldId id="358" r:id="rId37"/>
    <p:sldId id="282" r:id="rId38"/>
    <p:sldId id="266" r:id="rId39"/>
    <p:sldId id="275" r:id="rId40"/>
    <p:sldId id="352" r:id="rId41"/>
    <p:sldId id="283" r:id="rId42"/>
    <p:sldId id="353" r:id="rId43"/>
    <p:sldId id="356" r:id="rId44"/>
    <p:sldId id="270" r:id="rId45"/>
    <p:sldId id="276" r:id="rId46"/>
    <p:sldId id="277" r:id="rId47"/>
    <p:sldId id="331" r:id="rId48"/>
    <p:sldId id="260" r:id="rId49"/>
    <p:sldId id="357" r:id="rId50"/>
    <p:sldId id="314" r:id="rId51"/>
    <p:sldId id="27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2"/>
    <p:restoredTop sz="91429"/>
  </p:normalViewPr>
  <p:slideViewPr>
    <p:cSldViewPr snapToGrid="0" snapToObjects="1">
      <p:cViewPr varScale="1">
        <p:scale>
          <a:sx n="107" d="100"/>
          <a:sy n="107" d="100"/>
        </p:scale>
        <p:origin x="3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May%20Swaziland%20Meeting\Piggs%20Peak%20LARC\Malawi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May%20Swaziland%20Meeting\Piggs%20Peak%20LARC\Malawi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Swaziland\MotshaneHVL%20raw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FINAL%20MARCH%20REPORTS\LARC%20PPT\LARC%20PROJECT%20M&amp;E%20DATA%20SUMMARY%20%20EVERY%20MONTH_Chart.xls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% VL samples collected from eligible patients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Sheet1!$B$4:$B$7</c:f>
              <c:numCache>
                <c:formatCode>mmm\-yy</c:formatCode>
                <c:ptCount val="4"/>
                <c:pt idx="0">
                  <c:v>42705</c:v>
                </c:pt>
                <c:pt idx="1">
                  <c:v>42856</c:v>
                </c:pt>
                <c:pt idx="2">
                  <c:v>42887</c:v>
                </c:pt>
                <c:pt idx="3">
                  <c:v>42917</c:v>
                </c:pt>
              </c:numCache>
            </c:numRef>
          </c:cat>
          <c:val>
            <c:numRef>
              <c:f>Sheet1!$C$4:$C$7</c:f>
              <c:numCache>
                <c:formatCode>0%</c:formatCode>
                <c:ptCount val="4"/>
                <c:pt idx="0">
                  <c:v>0.45</c:v>
                </c:pt>
                <c:pt idx="1">
                  <c:v>0.73</c:v>
                </c:pt>
                <c:pt idx="2">
                  <c:v>0.74</c:v>
                </c:pt>
                <c:pt idx="3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B-48A3-B505-43E7ED874B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2284936"/>
        <c:axId val="262284608"/>
      </c:barChart>
      <c:dateAx>
        <c:axId val="2622849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284608"/>
        <c:crosses val="autoZero"/>
        <c:auto val="1"/>
        <c:lblOffset val="100"/>
        <c:baseTimeUnit val="months"/>
      </c:dateAx>
      <c:valAx>
        <c:axId val="2622846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28493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>
                <a:solidFill>
                  <a:schemeClr val="tx1"/>
                </a:solidFill>
                <a:effectLst/>
              </a:rPr>
              <a:t>Monthly VL Results Filing Progress</a:t>
            </a:r>
            <a:endParaRPr lang="en-US" sz="120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Kenya!$C$3</c:f>
              <c:strCache>
                <c:ptCount val="1"/>
                <c:pt idx="0">
                  <c:v>% VL in Files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Kenya!$B$4:$B$11</c:f>
              <c:numCache>
                <c:formatCode>mmm\-yy</c:formatCode>
                <c:ptCount val="8"/>
                <c:pt idx="0">
                  <c:v>42644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</c:numCache>
            </c:numRef>
          </c:cat>
          <c:val>
            <c:numRef>
              <c:f>Kenya!$C$4:$C$11</c:f>
              <c:numCache>
                <c:formatCode>General</c:formatCode>
                <c:ptCount val="8"/>
                <c:pt idx="0">
                  <c:v>4</c:v>
                </c:pt>
                <c:pt idx="1">
                  <c:v>70</c:v>
                </c:pt>
                <c:pt idx="2">
                  <c:v>72</c:v>
                </c:pt>
                <c:pt idx="3">
                  <c:v>51</c:v>
                </c:pt>
                <c:pt idx="4">
                  <c:v>78</c:v>
                </c:pt>
                <c:pt idx="5">
                  <c:v>74</c:v>
                </c:pt>
                <c:pt idx="6">
                  <c:v>76</c:v>
                </c:pt>
                <c:pt idx="7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F6-41E3-978B-0DCD20260B7F}"/>
            </c:ext>
          </c:extLst>
        </c:ser>
        <c:ser>
          <c:idx val="1"/>
          <c:order val="1"/>
          <c:tx>
            <c:strRef>
              <c:f>Kenya!$D$3</c:f>
              <c:strCache>
                <c:ptCount val="1"/>
                <c:pt idx="0">
                  <c:v>Target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Kenya!$B$4:$B$11</c:f>
              <c:numCache>
                <c:formatCode>mmm\-yy</c:formatCode>
                <c:ptCount val="8"/>
                <c:pt idx="0">
                  <c:v>42644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</c:numCache>
            </c:numRef>
          </c:cat>
          <c:val>
            <c:numRef>
              <c:f>Kenya!$D$4:$D$11</c:f>
              <c:numCache>
                <c:formatCode>General</c:formatCode>
                <c:ptCount val="8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F6-41E3-978B-0DCD20260B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1812496"/>
        <c:axId val="221809872"/>
      </c:lineChart>
      <c:dateAx>
        <c:axId val="2218124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809872"/>
        <c:crosses val="autoZero"/>
        <c:auto val="1"/>
        <c:lblOffset val="100"/>
        <c:baseTimeUnit val="months"/>
      </c:dateAx>
      <c:valAx>
        <c:axId val="2218098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chemeClr val="tx1"/>
                    </a:solidFill>
                  </a:rPr>
                  <a:t>% Hard Copy VL Results Filed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812496"/>
        <c:crosses val="autoZero"/>
        <c:crossBetween val="between"/>
        <c:majorUnit val="20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tx1"/>
                </a:solidFill>
              </a:rPr>
              <a:t>% called within 2 days for return</a:t>
            </a:r>
            <a:r>
              <a:rPr lang="en-US" sz="1200" b="1" baseline="0" dirty="0">
                <a:solidFill>
                  <a:schemeClr val="tx1"/>
                </a:solidFill>
              </a:rPr>
              <a:t> visits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</a:p>
          <a:p>
            <a:pPr>
              <a:defRPr sz="1200" b="1">
                <a:solidFill>
                  <a:schemeClr val="tx1"/>
                </a:solidFill>
              </a:defRPr>
            </a:pPr>
            <a:r>
              <a:rPr lang="en-US" sz="1200" b="1" dirty="0">
                <a:solidFill>
                  <a:schemeClr val="tx1"/>
                </a:solidFill>
              </a:rPr>
              <a:t>(June '16 - May '17)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'LARC monthly stats'!$K$4</c:f>
              <c:strCache>
                <c:ptCount val="1"/>
                <c:pt idx="0">
                  <c:v>% called within 2 days for review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'LARC monthly stats'!$J$5:$J$16</c:f>
              <c:strCache>
                <c:ptCount val="12"/>
                <c:pt idx="0">
                  <c:v>Baseline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  <c:pt idx="4">
                  <c:v>October</c:v>
                </c:pt>
                <c:pt idx="5">
                  <c:v>November</c:v>
                </c:pt>
                <c:pt idx="6">
                  <c:v>December</c:v>
                </c:pt>
                <c:pt idx="7">
                  <c:v>January</c:v>
                </c:pt>
                <c:pt idx="8">
                  <c:v>February</c:v>
                </c:pt>
                <c:pt idx="9">
                  <c:v>March</c:v>
                </c:pt>
                <c:pt idx="10">
                  <c:v>April</c:v>
                </c:pt>
                <c:pt idx="11">
                  <c:v>May</c:v>
                </c:pt>
              </c:strCache>
            </c:strRef>
          </c:cat>
          <c:val>
            <c:numRef>
              <c:f>'LARC monthly stats'!$K$5:$K$16</c:f>
              <c:numCache>
                <c:formatCode>General</c:formatCode>
                <c:ptCount val="12"/>
                <c:pt idx="0">
                  <c:v>12</c:v>
                </c:pt>
                <c:pt idx="1">
                  <c:v>100</c:v>
                </c:pt>
                <c:pt idx="2">
                  <c:v>75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0E-4947-9BA9-597338FEFB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769712"/>
        <c:axId val="290770040"/>
      </c:lineChart>
      <c:catAx>
        <c:axId val="290769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chemeClr val="tx1"/>
                    </a:solidFill>
                  </a:rPr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70040"/>
        <c:crosses val="autoZero"/>
        <c:auto val="1"/>
        <c:lblAlgn val="ctr"/>
        <c:lblOffset val="100"/>
        <c:noMultiLvlLbl val="0"/>
      </c:catAx>
      <c:valAx>
        <c:axId val="2907700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chemeClr val="tx1"/>
                    </a:solidFill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69712"/>
        <c:crosses val="autoZero"/>
        <c:crossBetween val="between"/>
        <c:majorUnit val="20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r>
              <a:rPr lang="en-US" sz="1200" dirty="0">
                <a:solidFill>
                  <a:schemeClr val="bg1"/>
                </a:solidFill>
              </a:rPr>
              <a:t>High Viral Load Clients` follow up </a:t>
            </a:r>
            <a:r>
              <a:rPr lang="en-US" sz="1200" dirty="0" err="1">
                <a:solidFill>
                  <a:schemeClr val="bg1"/>
                </a:solidFill>
              </a:rPr>
              <a:t>Mkuranga</a:t>
            </a:r>
            <a:r>
              <a:rPr lang="en-US" sz="1200" dirty="0">
                <a:solidFill>
                  <a:schemeClr val="bg1"/>
                </a:solidFill>
              </a:rPr>
              <a:t> CTC</a:t>
            </a:r>
          </a:p>
        </c:rich>
      </c:tx>
      <c:layout>
        <c:manualLayout>
          <c:xMode val="edge"/>
          <c:yMode val="edge"/>
          <c:x val="0.13070287752808099"/>
          <c:y val="7.8595188237988341E-3"/>
        </c:manualLayout>
      </c:layout>
      <c:overlay val="0"/>
      <c:spPr>
        <a:noFill/>
      </c:spPr>
    </c:title>
    <c:autoTitleDeleted val="0"/>
    <c:plotArea>
      <c:layout>
        <c:manualLayout>
          <c:layoutTarget val="inner"/>
          <c:xMode val="edge"/>
          <c:yMode val="edge"/>
          <c:x val="0.12885676940262869"/>
          <c:y val="0.13384513502858569"/>
          <c:w val="0.7039416167654271"/>
          <c:h val="0.71684746310902903"/>
        </c:manualLayout>
      </c:layout>
      <c:lineChart>
        <c:grouping val="standard"/>
        <c:varyColors val="0"/>
        <c:ser>
          <c:idx val="0"/>
          <c:order val="0"/>
          <c:tx>
            <c:strRef>
              <c:f>Sheet2!$F$10</c:f>
              <c:strCache>
                <c:ptCount val="1"/>
                <c:pt idx="0">
                  <c:v>%HVL followed up by phone Call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Sheet2!$G$9:$K$9</c:f>
              <c:strCache>
                <c:ptCount val="5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</c:strCache>
            </c:strRef>
          </c:cat>
          <c:val>
            <c:numRef>
              <c:f>Sheet2!$G$10:$K$10</c:f>
              <c:numCache>
                <c:formatCode>0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73.333333333333314</c:v>
                </c:pt>
                <c:pt idx="3">
                  <c:v>100</c:v>
                </c:pt>
                <c:pt idx="4">
                  <c:v>95.833333333333329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70-4E3B-9484-D48C0520C37E}"/>
            </c:ext>
          </c:extLst>
        </c:ser>
        <c:ser>
          <c:idx val="1"/>
          <c:order val="1"/>
          <c:tx>
            <c:strRef>
              <c:f>Sheet2!$F$11</c:f>
              <c:strCache>
                <c:ptCount val="1"/>
                <c:pt idx="0">
                  <c:v>%HVL followed up by call and received EAC 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Sheet2!$G$9:$K$9</c:f>
              <c:strCache>
                <c:ptCount val="5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</c:strCache>
            </c:strRef>
          </c:cat>
          <c:val>
            <c:numRef>
              <c:f>Sheet2!$G$11:$K$11</c:f>
              <c:numCache>
                <c:formatCode>0</c:formatCode>
                <c:ptCount val="5"/>
                <c:pt idx="0">
                  <c:v>34.848484848484851</c:v>
                </c:pt>
                <c:pt idx="1">
                  <c:v>48</c:v>
                </c:pt>
                <c:pt idx="2">
                  <c:v>73.333333333333314</c:v>
                </c:pt>
                <c:pt idx="3">
                  <c:v>85.714285714285722</c:v>
                </c:pt>
                <c:pt idx="4">
                  <c:v>95.833333333333329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70-4E3B-9484-D48C0520C3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84080128"/>
        <c:axId val="286283688"/>
      </c:lineChart>
      <c:catAx>
        <c:axId val="284080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r>
                  <a:rPr lang="sw-KE" sz="1050" dirty="0">
                    <a:solidFill>
                      <a:schemeClr val="bg1"/>
                    </a:solidFill>
                  </a:rPr>
                  <a:t>Months</a:t>
                </a:r>
              </a:p>
            </c:rich>
          </c:tx>
          <c:layout>
            <c:manualLayout>
              <c:xMode val="edge"/>
              <c:yMode val="edge"/>
              <c:x val="0.43817235756684159"/>
              <c:y val="0.91312268789018636"/>
            </c:manualLayout>
          </c:layout>
          <c:overlay val="0"/>
          <c:spPr>
            <a:noFill/>
          </c:spPr>
        </c:title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en-US"/>
          </a:p>
        </c:txPr>
        <c:crossAx val="286283688"/>
        <c:crosses val="autoZero"/>
        <c:auto val="1"/>
        <c:lblAlgn val="ctr"/>
        <c:lblOffset val="100"/>
        <c:noMultiLvlLbl val="0"/>
      </c:catAx>
      <c:valAx>
        <c:axId val="286283688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r>
                  <a:rPr lang="sw-KE" sz="1100" dirty="0">
                    <a:solidFill>
                      <a:schemeClr val="bg1"/>
                    </a:solidFill>
                  </a:rPr>
                  <a:t>Percentage</a:t>
                </a:r>
              </a:p>
            </c:rich>
          </c:tx>
          <c:overlay val="0"/>
          <c:spPr>
            <a:noFill/>
          </c:spPr>
        </c:title>
        <c:numFmt formatCode="0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>
                <a:solidFill>
                  <a:schemeClr val="bg1"/>
                </a:solidFill>
              </a:defRPr>
            </a:pPr>
            <a:endParaRPr lang="en-US"/>
          </a:p>
        </c:txPr>
        <c:crossAx val="284080128"/>
        <c:crosses val="autoZero"/>
        <c:crossBetween val="between"/>
        <c:majorUnit val="20"/>
      </c:valAx>
      <c:spPr>
        <a:noFill/>
        <a:ln>
          <a:solidFill>
            <a:sysClr val="window" lastClr="FFFFFF">
              <a:lumMod val="50000"/>
            </a:sysClr>
          </a:solidFill>
        </a:ln>
      </c:spPr>
    </c:plotArea>
    <c:legend>
      <c:legendPos val="b"/>
      <c:layout>
        <c:manualLayout>
          <c:xMode val="edge"/>
          <c:yMode val="edge"/>
          <c:x val="0.29795160526421499"/>
          <c:y val="0.62759001503768852"/>
          <c:w val="0.61345837122803859"/>
          <c:h val="0.17290239169545715"/>
        </c:manualLayout>
      </c:layout>
      <c:overlay val="0"/>
      <c:spPr>
        <a:noFill/>
      </c:spPr>
      <c:txPr>
        <a:bodyPr/>
        <a:lstStyle/>
        <a:p>
          <a:pPr>
            <a:defRPr sz="10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100" b="1" i="0" kern="1200" spc="0" baseline="0" dirty="0">
                <a:solidFill>
                  <a:schemeClr val="tx1"/>
                </a:solidFill>
                <a:effectLst/>
              </a:rPr>
              <a:t>Monthly Progress (June '16 - Apr '17)</a:t>
            </a:r>
            <a:endParaRPr lang="en-US" sz="110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'[Uganda Excel.xlsx]Sheet1'!$B$4</c:f>
              <c:strCache>
                <c:ptCount val="1"/>
                <c:pt idx="0">
                  <c:v>% HVL patients contacted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27</a:t>
                    </a:r>
                    <a:endParaRPr lang="en-US" dirty="0"/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48-4BEF-B786-33BB5A3B65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Excel.xlsx]Sheet1'!$C$4:$I$4</c:f>
              <c:numCache>
                <c:formatCode>General</c:formatCode>
                <c:ptCount val="7"/>
                <c:pt idx="0">
                  <c:v>26</c:v>
                </c:pt>
                <c:pt idx="1">
                  <c:v>60</c:v>
                </c:pt>
                <c:pt idx="2">
                  <c:v>91</c:v>
                </c:pt>
                <c:pt idx="3">
                  <c:v>82</c:v>
                </c:pt>
                <c:pt idx="4">
                  <c:v>91</c:v>
                </c:pt>
                <c:pt idx="5">
                  <c:v>100</c:v>
                </c:pt>
                <c:pt idx="6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48-4BEF-B786-33BB5A3B65B6}"/>
            </c:ext>
          </c:extLst>
        </c:ser>
        <c:ser>
          <c:idx val="1"/>
          <c:order val="1"/>
          <c:tx>
            <c:strRef>
              <c:f>'[Uganda Excel.xlsx]Sheet1'!$B$5</c:f>
              <c:strCache>
                <c:ptCount val="1"/>
                <c:pt idx="0">
                  <c:v>% HVL patients returned for IAC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48-4BEF-B786-33BB5A3B65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Excel.xlsx]Sheet1'!$C$5:$I$5</c:f>
              <c:numCache>
                <c:formatCode>General</c:formatCode>
                <c:ptCount val="7"/>
                <c:pt idx="0">
                  <c:v>6</c:v>
                </c:pt>
                <c:pt idx="1">
                  <c:v>53</c:v>
                </c:pt>
                <c:pt idx="2">
                  <c:v>91</c:v>
                </c:pt>
                <c:pt idx="3">
                  <c:v>73</c:v>
                </c:pt>
                <c:pt idx="4">
                  <c:v>86</c:v>
                </c:pt>
                <c:pt idx="5">
                  <c:v>100</c:v>
                </c:pt>
                <c:pt idx="6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948-4BEF-B786-33BB5A3B65B6}"/>
            </c:ext>
          </c:extLst>
        </c:ser>
        <c:ser>
          <c:idx val="2"/>
          <c:order val="2"/>
          <c:tx>
            <c:strRef>
              <c:f>'[Uganda Excel.xlsx]Sheet1'!$B$6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tx1">
                  <a:alpha val="46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Excel.xlsx]Sheet1'!$C$6:$I$6</c:f>
              <c:numCache>
                <c:formatCode>General</c:formatCode>
                <c:ptCount val="7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  <c:pt idx="5">
                  <c:v>90</c:v>
                </c:pt>
                <c:pt idx="6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948-4BEF-B786-33BB5A3B65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83511240"/>
        <c:axId val="283510912"/>
      </c:lineChart>
      <c:catAx>
        <c:axId val="28351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510912"/>
        <c:crosses val="autoZero"/>
        <c:auto val="1"/>
        <c:lblAlgn val="ctr"/>
        <c:lblOffset val="100"/>
        <c:noMultiLvlLbl val="0"/>
      </c:catAx>
      <c:valAx>
        <c:axId val="2835109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5112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80851709225465"/>
          <c:y val="0.37802302937939203"/>
          <c:w val="0.63389322366145218"/>
          <c:h val="0.19037592075184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b="1" i="0" baseline="0" dirty="0" err="1">
                <a:solidFill>
                  <a:schemeClr val="tx1"/>
                </a:solidFill>
                <a:effectLst/>
              </a:rPr>
              <a:t>Bagamoio</a:t>
            </a:r>
            <a:r>
              <a:rPr lang="en-US" sz="1050" b="1" i="0" baseline="0" dirty="0">
                <a:solidFill>
                  <a:schemeClr val="tx1"/>
                </a:solidFill>
                <a:effectLst/>
              </a:rPr>
              <a:t> LARC</a:t>
            </a:r>
            <a:endParaRPr lang="en-US" sz="1050" b="1" dirty="0">
              <a:solidFill>
                <a:schemeClr val="tx1"/>
              </a:solidFill>
              <a:effectLst/>
            </a:endParaRPr>
          </a:p>
          <a:p>
            <a:pPr>
              <a:defRPr sz="1050" b="1">
                <a:solidFill>
                  <a:schemeClr val="tx1"/>
                </a:solidFill>
              </a:defRPr>
            </a:pPr>
            <a:r>
              <a:rPr lang="en-US" sz="1050" b="1" i="0" baseline="0" dirty="0">
                <a:solidFill>
                  <a:schemeClr val="tx1"/>
                </a:solidFill>
                <a:effectLst/>
              </a:rPr>
              <a:t>% of Eligible HIV Patients with Viral Load Ordered</a:t>
            </a:r>
            <a:endParaRPr lang="en-US" sz="1050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08585534202873"/>
          <c:y val="0.23209350561986714"/>
          <c:w val="0.81220378484546185"/>
          <c:h val="0.4040101866348467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PowerPoint]Sheet1'!$H$2</c:f>
              <c:strCache>
                <c:ptCount val="1"/>
                <c:pt idx="0">
                  <c:v>MCH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PowerPoint]Sheet1'!$H$3:$H$12</c:f>
              <c:numCache>
                <c:formatCode>0</c:formatCode>
                <c:ptCount val="10"/>
                <c:pt idx="0">
                  <c:v>0</c:v>
                </c:pt>
                <c:pt idx="1">
                  <c:v>85</c:v>
                </c:pt>
                <c:pt idx="2">
                  <c:v>33</c:v>
                </c:pt>
                <c:pt idx="3">
                  <c:v>33</c:v>
                </c:pt>
                <c:pt idx="4">
                  <c:v>45</c:v>
                </c:pt>
                <c:pt idx="5">
                  <c:v>28</c:v>
                </c:pt>
                <c:pt idx="6">
                  <c:v>77</c:v>
                </c:pt>
                <c:pt idx="7">
                  <c:v>95</c:v>
                </c:pt>
                <c:pt idx="8">
                  <c:v>94</c:v>
                </c:pt>
                <c:pt idx="9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7B-4CCE-B046-5AE0C7C48F5B}"/>
            </c:ext>
          </c:extLst>
        </c:ser>
        <c:ser>
          <c:idx val="1"/>
          <c:order val="1"/>
          <c:tx>
            <c:strRef>
              <c:f>'[Chart in Microsoft PowerPoint]Sheet1'!$I$2</c:f>
              <c:strCache>
                <c:ptCount val="1"/>
                <c:pt idx="0">
                  <c:v>CCR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PowerPoint]Sheet1'!$I$3:$I$12</c:f>
              <c:numCache>
                <c:formatCode>General</c:formatCode>
                <c:ptCount val="10"/>
                <c:pt idx="2" formatCode="0">
                  <c:v>6</c:v>
                </c:pt>
                <c:pt idx="3" formatCode="0">
                  <c:v>0</c:v>
                </c:pt>
                <c:pt idx="4" formatCode="0">
                  <c:v>36</c:v>
                </c:pt>
                <c:pt idx="5" formatCode="0">
                  <c:v>20</c:v>
                </c:pt>
                <c:pt idx="6" formatCode="0">
                  <c:v>27</c:v>
                </c:pt>
                <c:pt idx="7" formatCode="0">
                  <c:v>48</c:v>
                </c:pt>
                <c:pt idx="8" formatCode="0">
                  <c:v>94</c:v>
                </c:pt>
                <c:pt idx="9" formatCode="0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7B-4CCE-B046-5AE0C7C48F5B}"/>
            </c:ext>
          </c:extLst>
        </c:ser>
        <c:ser>
          <c:idx val="2"/>
          <c:order val="2"/>
          <c:tx>
            <c:strRef>
              <c:f>'[Chart in Microsoft PowerPoint]Sheet1'!$J$2</c:f>
              <c:strCache>
                <c:ptCount val="1"/>
                <c:pt idx="0">
                  <c:v>ART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PowerPoint]Sheet1'!$J$3:$J$12</c:f>
              <c:numCache>
                <c:formatCode>General</c:formatCode>
                <c:ptCount val="10"/>
                <c:pt idx="2" formatCode="0">
                  <c:v>74</c:v>
                </c:pt>
                <c:pt idx="3" formatCode="0">
                  <c:v>78</c:v>
                </c:pt>
                <c:pt idx="4" formatCode="0">
                  <c:v>99</c:v>
                </c:pt>
                <c:pt idx="5" formatCode="0">
                  <c:v>98</c:v>
                </c:pt>
                <c:pt idx="6" formatCode="0">
                  <c:v>100</c:v>
                </c:pt>
                <c:pt idx="7" formatCode="0">
                  <c:v>100</c:v>
                </c:pt>
                <c:pt idx="8" formatCode="0">
                  <c:v>100</c:v>
                </c:pt>
                <c:pt idx="9" formatCode="0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7B-4CCE-B046-5AE0C7C48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1180432"/>
        <c:axId val="261180824"/>
      </c:lineChart>
      <c:catAx>
        <c:axId val="261180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>
                    <a:solidFill>
                      <a:schemeClr val="tx1"/>
                    </a:solidFill>
                  </a:rPr>
                  <a:t>Month</a:t>
                </a:r>
              </a:p>
            </c:rich>
          </c:tx>
          <c:layout>
            <c:manualLayout>
              <c:xMode val="edge"/>
              <c:yMode val="edge"/>
              <c:x val="0.48420511341474937"/>
              <c:y val="0.757548881031797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180824"/>
        <c:crossesAt val="0"/>
        <c:auto val="1"/>
        <c:lblAlgn val="ctr"/>
        <c:lblOffset val="100"/>
        <c:noMultiLvlLbl val="0"/>
      </c:catAx>
      <c:valAx>
        <c:axId val="2611808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i="0" baseline="0" dirty="0">
                    <a:solidFill>
                      <a:schemeClr val="tx1"/>
                    </a:solidFill>
                    <a:effectLst/>
                  </a:rPr>
                  <a:t>% of Eligible Patients with VL Ordered</a:t>
                </a:r>
                <a:endParaRPr lang="en-US" sz="900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3.0566186865781709E-2"/>
              <c:y val="4.239361993946639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18043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69525480524685"/>
          <c:y val="0.88460552817141092"/>
          <c:w val="0.48417200138642669"/>
          <c:h val="9.50532355779433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QI Project Run Chart (Example)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Metric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Sheet1!$B$4:$B$7</c:f>
              <c:strCache>
                <c:ptCount val="4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</c:strCache>
            </c:strRef>
          </c:cat>
          <c:val>
            <c:numRef>
              <c:f>Sheet1!$C$4:$C$7</c:f>
              <c:numCache>
                <c:formatCode>General</c:formatCode>
                <c:ptCount val="4"/>
                <c:pt idx="0">
                  <c:v>62</c:v>
                </c:pt>
                <c:pt idx="1">
                  <c:v>92</c:v>
                </c:pt>
                <c:pt idx="2">
                  <c:v>73</c:v>
                </c:pt>
                <c:pt idx="3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7-7E47-940B-E2736329026B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Goal</c:v>
                </c:pt>
              </c:strCache>
            </c:strRef>
          </c:tx>
          <c:spPr>
            <a:ln w="1270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Sheet1!$B$4:$B$7</c:f>
              <c:strCache>
                <c:ptCount val="4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</c:strCache>
            </c:strRef>
          </c:cat>
          <c:val>
            <c:numRef>
              <c:f>Sheet1!$D$4:$D$7</c:f>
              <c:numCache>
                <c:formatCode>General</c:formatCode>
                <c:ptCount val="4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17-7E47-940B-E2736329026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64572016"/>
        <c:axId val="457198520"/>
      </c:lineChart>
      <c:catAx>
        <c:axId val="464572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98520"/>
        <c:crosses val="autoZero"/>
        <c:auto val="1"/>
        <c:lblAlgn val="ctr"/>
        <c:lblOffset val="100"/>
        <c:noMultiLvlLbl val="0"/>
      </c:catAx>
      <c:valAx>
        <c:axId val="457198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METRIC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572016"/>
        <c:crosses val="autoZero"/>
        <c:crossBetween val="between"/>
        <c:majorUnit val="20"/>
        <c:minorUnit val="10"/>
      </c:valAx>
      <c:spPr>
        <a:noFill/>
        <a:ln w="12700">
          <a:noFill/>
        </a:ln>
        <a:effectLst/>
      </c:spPr>
    </c:plotArea>
    <c:legend>
      <c:legendPos val="b"/>
      <c:layout>
        <c:manualLayout>
          <c:xMode val="edge"/>
          <c:yMode val="edge"/>
          <c:x val="0.21228903123789855"/>
          <c:y val="0.85684690912565287"/>
          <c:w val="0.73423300955208459"/>
          <c:h val="9.9675830538902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57150">
      <a:solidFill>
        <a:schemeClr val="accent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 </a:t>
          </a:r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n-US"/>
        </a:p>
      </dgm:t>
    </dgm:pt>
    <dgm:pt modelId="{37FD4C1A-FEB4-DD4A-93F1-4D6214697030}" type="pres">
      <dgm:prSet presAssocID="{3EDCEB05-B0E7-794F-B4F4-F34F9736F6EB}" presName="parTx1" presStyleLbl="node1" presStyleIdx="0" presStyleCnt="3" custScaleX="65401" custScaleY="71233" custLinFactNeighborX="-287" custLinFactNeighborY="1023"/>
      <dgm:spPr/>
      <dgm:t>
        <a:bodyPr/>
        <a:lstStyle/>
        <a:p>
          <a:endParaRPr lang="en-US"/>
        </a:p>
      </dgm:t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 custScaleX="61053" custScaleY="76941" custLinFactNeighborX="-4274" custLinFactNeighborY="975"/>
      <dgm:spPr/>
      <dgm:t>
        <a:bodyPr/>
        <a:lstStyle/>
        <a:p>
          <a:endParaRPr lang="en-US"/>
        </a:p>
      </dgm:t>
    </dgm:pt>
    <dgm:pt modelId="{4EB3B5C9-AB13-6049-92D7-CE3500D89722}" type="pres">
      <dgm:prSet presAssocID="{0A13879D-9429-0741-BA3F-4A8584D22693}" presName="parTx3" presStyleLbl="node1" presStyleIdx="2" presStyleCnt="3" custScaleX="60284" custScaleY="79770"/>
      <dgm:spPr/>
      <dgm:t>
        <a:bodyPr/>
        <a:lstStyle/>
        <a:p>
          <a:endParaRPr lang="en-US"/>
        </a:p>
      </dgm:t>
    </dgm:pt>
  </dgm:ptLst>
  <dgm:cxnLst>
    <dgm:cxn modelId="{A6F51407-657D-114D-8D31-766A7A4F872B}" type="presOf" srcId="{59A31647-054E-F04F-B256-37D3D567A2FF}" destId="{9D3CD4FA-C0FF-024B-BB2B-79BC8BEBA663}" srcOrd="0" destOrd="0" presId="urn:microsoft.com/office/officeart/2009/3/layout/SubStepProcess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3604D725-579C-DD49-BE18-AC7FE005123A}" type="presOf" srcId="{C4BC0B87-FCFA-E546-A2C9-F1D9E2262861}" destId="{E61FBB7A-0C16-7A46-8142-A9209A001ECB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9567FC39-5E62-1844-89FB-9A9504D36CC1}" type="presOf" srcId="{C766E33C-82B1-E742-B1D0-6732A49447AC}" destId="{3A234930-661C-7540-BF32-6E80E72A334F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B031D9F-6C2A-9A49-8DA9-D5018D07C606}" type="presOf" srcId="{1DC893F6-81A5-5949-8653-5EFABE6A0283}" destId="{99CFA834-237A-6B4F-80E8-D15373D2D1E2}" srcOrd="0" destOrd="0" presId="urn:microsoft.com/office/officeart/2009/3/layout/SubStepProcess"/>
    <dgm:cxn modelId="{41954026-BC45-6E42-9381-9617F5DC34D7}" type="presOf" srcId="{3EDCEB05-B0E7-794F-B4F4-F34F9736F6EB}" destId="{37FD4C1A-FEB4-DD4A-93F1-4D6214697030}" srcOrd="0" destOrd="0" presId="urn:microsoft.com/office/officeart/2009/3/layout/SubStepProcess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B87D996C-A14B-1C49-BD6B-5EBA7E9D19FD}" type="presOf" srcId="{0A13879D-9429-0741-BA3F-4A8584D22693}" destId="{4EB3B5C9-AB13-6049-92D7-CE3500D89722}" srcOrd="0" destOrd="0" presId="urn:microsoft.com/office/officeart/2009/3/layout/SubStepProcess"/>
    <dgm:cxn modelId="{E8B9BCEA-72AC-CC4B-B520-86123FC240E8}" type="presParOf" srcId="{3A234930-661C-7540-BF32-6E80E72A334F}" destId="{37FD4C1A-FEB4-DD4A-93F1-4D6214697030}" srcOrd="0" destOrd="0" presId="urn:microsoft.com/office/officeart/2009/3/layout/SubStepProcess"/>
    <dgm:cxn modelId="{9BBAE081-5D94-3E49-B313-4C071E9D17B1}" type="presParOf" srcId="{3A234930-661C-7540-BF32-6E80E72A334F}" destId="{BFF735DA-33D5-5047-B2CF-5793286BE9FA}" srcOrd="1" destOrd="0" presId="urn:microsoft.com/office/officeart/2009/3/layout/SubStepProcess"/>
    <dgm:cxn modelId="{66C99BAF-DFC9-B448-9ED9-C04B2EC0387C}" type="presParOf" srcId="{3A234930-661C-7540-BF32-6E80E72A334F}" destId="{3FF14FFB-17D0-4249-B256-51DA97A06D15}" srcOrd="2" destOrd="0" presId="urn:microsoft.com/office/officeart/2009/3/layout/SubStepProcess"/>
    <dgm:cxn modelId="{AEB9A40F-6FA3-8141-95C2-DFC080068663}" type="presParOf" srcId="{3FF14FFB-17D0-4249-B256-51DA97A06D15}" destId="{CC833EA9-74E5-4747-9DB7-EB10C86CCF3E}" srcOrd="0" destOrd="0" presId="urn:microsoft.com/office/officeart/2009/3/layout/SubStepProcess"/>
    <dgm:cxn modelId="{C31EC212-4FDC-9142-857A-B44C617B6539}" type="presParOf" srcId="{3FF14FFB-17D0-4249-B256-51DA97A06D15}" destId="{C59BC8C0-C2A7-5A49-A0B8-7EEE181748D5}" srcOrd="1" destOrd="0" presId="urn:microsoft.com/office/officeart/2009/3/layout/SubStepProcess"/>
    <dgm:cxn modelId="{F4F40AC8-10B6-314F-9E99-B0D3C519C6DE}" type="presParOf" srcId="{3FF14FFB-17D0-4249-B256-51DA97A06D15}" destId="{2A9D9DCD-267F-244E-BC06-C55C4CD03F6F}" srcOrd="2" destOrd="0" presId="urn:microsoft.com/office/officeart/2009/3/layout/SubStepProcess"/>
    <dgm:cxn modelId="{73A93E88-93D4-2745-AD9C-98A068B65C51}" type="presParOf" srcId="{2A9D9DCD-267F-244E-BC06-C55C4CD03F6F}" destId="{13DA18C3-BDF9-7347-A127-2C5E71385356}" srcOrd="0" destOrd="0" presId="urn:microsoft.com/office/officeart/2009/3/layout/SubStepProcess"/>
    <dgm:cxn modelId="{F6E6D604-07C4-5644-B6FA-7B6DD22DB303}" type="presParOf" srcId="{2A9D9DCD-267F-244E-BC06-C55C4CD03F6F}" destId="{740F3CC9-86FC-BD4E-92E8-16DDB22CD17D}" srcOrd="1" destOrd="0" presId="urn:microsoft.com/office/officeart/2009/3/layout/SubStepProcess"/>
    <dgm:cxn modelId="{836583F4-530B-7B46-AF9A-0ABA892CD30D}" type="presParOf" srcId="{2A9D9DCD-267F-244E-BC06-C55C4CD03F6F}" destId="{8567533E-8022-804D-A301-CBA84824CFDE}" srcOrd="2" destOrd="0" presId="urn:microsoft.com/office/officeart/2009/3/layout/SubStepProcess"/>
    <dgm:cxn modelId="{F5D4F878-7635-084E-9ADC-822BE398D5D5}" type="presParOf" srcId="{2A9D9DCD-267F-244E-BC06-C55C4CD03F6F}" destId="{E61FBB7A-0C16-7A46-8142-A9209A001ECB}" srcOrd="3" destOrd="0" presId="urn:microsoft.com/office/officeart/2009/3/layout/SubStepProcess"/>
    <dgm:cxn modelId="{1A95C0F8-ED3F-BD40-BF0A-EADDA6FEF751}" type="presParOf" srcId="{2A9D9DCD-267F-244E-BC06-C55C4CD03F6F}" destId="{0D6E13AB-30EA-4E43-9FD7-93436EB2226D}" srcOrd="4" destOrd="0" presId="urn:microsoft.com/office/officeart/2009/3/layout/SubStepProcess"/>
    <dgm:cxn modelId="{CBBBC94D-7EF5-6149-BE92-190D90B45438}" type="presParOf" srcId="{3FF14FFB-17D0-4249-B256-51DA97A06D15}" destId="{B4AF5B18-9B46-1245-B1E6-1FC39900B8A6}" srcOrd="3" destOrd="0" presId="urn:microsoft.com/office/officeart/2009/3/layout/SubStepProcess"/>
    <dgm:cxn modelId="{117363F0-6E8B-E74B-B40F-7846CC499340}" type="presParOf" srcId="{3FF14FFB-17D0-4249-B256-51DA97A06D15}" destId="{B721F36E-0391-024C-A450-E7A7B23B5C4B}" srcOrd="4" destOrd="0" presId="urn:microsoft.com/office/officeart/2009/3/layout/SubStepProcess"/>
    <dgm:cxn modelId="{BD373A9C-666C-9F4C-AAC7-0A896AF9E521}" type="presParOf" srcId="{3FF14FFB-17D0-4249-B256-51DA97A06D15}" destId="{6A12DABF-9DA2-3246-934E-4731ED85D966}" srcOrd="5" destOrd="0" presId="urn:microsoft.com/office/officeart/2009/3/layout/SubStepProcess"/>
    <dgm:cxn modelId="{F3E2F6B6-D3EF-E54A-A814-27A9D369563B}" type="presParOf" srcId="{6A12DABF-9DA2-3246-934E-4731ED85D966}" destId="{E060CAB2-DB55-4641-812C-CBDDFCD0DA7D}" srcOrd="0" destOrd="0" presId="urn:microsoft.com/office/officeart/2009/3/layout/SubStepProcess"/>
    <dgm:cxn modelId="{76860F17-65C6-CE43-B937-1E1B06F2886A}" type="presParOf" srcId="{6A12DABF-9DA2-3246-934E-4731ED85D966}" destId="{0A802FF6-B21A-5644-9540-DB4CEC22E66C}" srcOrd="1" destOrd="0" presId="urn:microsoft.com/office/officeart/2009/3/layout/SubStepProcess"/>
    <dgm:cxn modelId="{441B72CC-C1E6-194A-AB9E-78C2418A0A58}" type="presParOf" srcId="{6A12DABF-9DA2-3246-934E-4731ED85D966}" destId="{47400319-9AD4-884E-AFFE-8598FCDF8D8E}" srcOrd="2" destOrd="0" presId="urn:microsoft.com/office/officeart/2009/3/layout/SubStepProcess"/>
    <dgm:cxn modelId="{07EC75BB-490B-844C-A782-DB6EB76B7BCA}" type="presParOf" srcId="{6A12DABF-9DA2-3246-934E-4731ED85D966}" destId="{9D3CD4FA-C0FF-024B-BB2B-79BC8BEBA663}" srcOrd="3" destOrd="0" presId="urn:microsoft.com/office/officeart/2009/3/layout/SubStepProcess"/>
    <dgm:cxn modelId="{0261DF9C-3FA3-F84C-8649-8C6E5B0BB5C5}" type="presParOf" srcId="{6A12DABF-9DA2-3246-934E-4731ED85D966}" destId="{93676922-0C51-B745-89BD-FDB5471A544B}" srcOrd="4" destOrd="0" presId="urn:microsoft.com/office/officeart/2009/3/layout/SubStepProcess"/>
    <dgm:cxn modelId="{A7DEAEDF-7EE3-1640-88D5-044C39A06679}" type="presParOf" srcId="{3A234930-661C-7540-BF32-6E80E72A334F}" destId="{AC0CA340-3E49-B64A-B87C-E50867B7AA59}" srcOrd="3" destOrd="0" presId="urn:microsoft.com/office/officeart/2009/3/layout/SubStepProcess"/>
    <dgm:cxn modelId="{2E1E5C91-1FC8-C147-A81A-475756F6D71E}" type="presParOf" srcId="{3A234930-661C-7540-BF32-6E80E72A334F}" destId="{99CFA834-237A-6B4F-80E8-D15373D2D1E2}" srcOrd="4" destOrd="0" presId="urn:microsoft.com/office/officeart/2009/3/layout/SubStepProcess"/>
    <dgm:cxn modelId="{8268B931-D829-A04B-8392-5051EFE92363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</a:t>
          </a:r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n-US"/>
        </a:p>
      </dgm:t>
    </dgm:pt>
    <dgm:pt modelId="{37FD4C1A-FEB4-DD4A-93F1-4D6214697030}" type="pres">
      <dgm:prSet presAssocID="{3EDCEB05-B0E7-794F-B4F4-F34F9736F6EB}" presName="parTx1" presStyleLbl="node1" presStyleIdx="0" presStyleCnt="3"/>
      <dgm:spPr/>
      <dgm:t>
        <a:bodyPr/>
        <a:lstStyle/>
        <a:p>
          <a:endParaRPr lang="en-US"/>
        </a:p>
      </dgm:t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/>
      <dgm:spPr/>
      <dgm:t>
        <a:bodyPr/>
        <a:lstStyle/>
        <a:p>
          <a:endParaRPr lang="en-US"/>
        </a:p>
      </dgm:t>
    </dgm:pt>
    <dgm:pt modelId="{4EB3B5C9-AB13-6049-92D7-CE3500D89722}" type="pres">
      <dgm:prSet presAssocID="{0A13879D-9429-0741-BA3F-4A8584D22693}" presName="parTx3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8451483D-CA57-0C4D-8B91-0B88ABCE7C61}" type="presOf" srcId="{3EDCEB05-B0E7-794F-B4F4-F34F9736F6EB}" destId="{37FD4C1A-FEB4-DD4A-93F1-4D6214697030}" srcOrd="0" destOrd="0" presId="urn:microsoft.com/office/officeart/2009/3/layout/SubStepProcess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8441C9BD-C6E5-7C4E-88C3-5D5B1A7285AC}" type="presOf" srcId="{59A31647-054E-F04F-B256-37D3D567A2FF}" destId="{9D3CD4FA-C0FF-024B-BB2B-79BC8BEBA663}" srcOrd="0" destOrd="0" presId="urn:microsoft.com/office/officeart/2009/3/layout/SubStepProcess"/>
    <dgm:cxn modelId="{3868F719-56A2-C34F-BC3A-9DB7D98B2E40}" type="presOf" srcId="{1DC893F6-81A5-5949-8653-5EFABE6A0283}" destId="{99CFA834-237A-6B4F-80E8-D15373D2D1E2}" srcOrd="0" destOrd="0" presId="urn:microsoft.com/office/officeart/2009/3/layout/SubStepProcess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E0BEEE82-AFE9-5C4C-AA5A-22CB8229230F}" type="presOf" srcId="{C766E33C-82B1-E742-B1D0-6732A49447AC}" destId="{3A234930-661C-7540-BF32-6E80E72A334F}" srcOrd="0" destOrd="0" presId="urn:microsoft.com/office/officeart/2009/3/layout/SubStepProcess"/>
    <dgm:cxn modelId="{EA0EF827-7BF4-244D-B7E8-D35C4CC3C5E6}" type="presOf" srcId="{C4BC0B87-FCFA-E546-A2C9-F1D9E2262861}" destId="{E61FBB7A-0C16-7A46-8142-A9209A001ECB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E196C69D-A517-6E46-9F45-86815F82D5AF}" type="presOf" srcId="{0A13879D-9429-0741-BA3F-4A8584D22693}" destId="{4EB3B5C9-AB13-6049-92D7-CE3500D89722}" srcOrd="0" destOrd="0" presId="urn:microsoft.com/office/officeart/2009/3/layout/SubStepProcess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E6FD824A-5B1B-7E4D-9F62-EA92E4A0B6AF}" type="presParOf" srcId="{3A234930-661C-7540-BF32-6E80E72A334F}" destId="{37FD4C1A-FEB4-DD4A-93F1-4D6214697030}" srcOrd="0" destOrd="0" presId="urn:microsoft.com/office/officeart/2009/3/layout/SubStepProcess"/>
    <dgm:cxn modelId="{8E72137B-C879-0744-B077-8C7A7FF77579}" type="presParOf" srcId="{3A234930-661C-7540-BF32-6E80E72A334F}" destId="{BFF735DA-33D5-5047-B2CF-5793286BE9FA}" srcOrd="1" destOrd="0" presId="urn:microsoft.com/office/officeart/2009/3/layout/SubStepProcess"/>
    <dgm:cxn modelId="{2EC0C96E-283E-8E4D-BEAB-AC4A02EE6CA4}" type="presParOf" srcId="{3A234930-661C-7540-BF32-6E80E72A334F}" destId="{3FF14FFB-17D0-4249-B256-51DA97A06D15}" srcOrd="2" destOrd="0" presId="urn:microsoft.com/office/officeart/2009/3/layout/SubStepProcess"/>
    <dgm:cxn modelId="{38DEEEF9-1E56-464A-A3FF-DACCE183D6B0}" type="presParOf" srcId="{3FF14FFB-17D0-4249-B256-51DA97A06D15}" destId="{CC833EA9-74E5-4747-9DB7-EB10C86CCF3E}" srcOrd="0" destOrd="0" presId="urn:microsoft.com/office/officeart/2009/3/layout/SubStepProcess"/>
    <dgm:cxn modelId="{AF35097F-6DCF-A94E-9B5A-214CFBD77246}" type="presParOf" srcId="{3FF14FFB-17D0-4249-B256-51DA97A06D15}" destId="{C59BC8C0-C2A7-5A49-A0B8-7EEE181748D5}" srcOrd="1" destOrd="0" presId="urn:microsoft.com/office/officeart/2009/3/layout/SubStepProcess"/>
    <dgm:cxn modelId="{5AF83A0C-000F-4A4F-8476-DF51D68EDF64}" type="presParOf" srcId="{3FF14FFB-17D0-4249-B256-51DA97A06D15}" destId="{2A9D9DCD-267F-244E-BC06-C55C4CD03F6F}" srcOrd="2" destOrd="0" presId="urn:microsoft.com/office/officeart/2009/3/layout/SubStepProcess"/>
    <dgm:cxn modelId="{0CC6C31E-8A4B-0745-A4E6-C73C6046D1DF}" type="presParOf" srcId="{2A9D9DCD-267F-244E-BC06-C55C4CD03F6F}" destId="{13DA18C3-BDF9-7347-A127-2C5E71385356}" srcOrd="0" destOrd="0" presId="urn:microsoft.com/office/officeart/2009/3/layout/SubStepProcess"/>
    <dgm:cxn modelId="{462039A7-D5B4-BC4B-AEB7-1E6F32A3ADA5}" type="presParOf" srcId="{2A9D9DCD-267F-244E-BC06-C55C4CD03F6F}" destId="{740F3CC9-86FC-BD4E-92E8-16DDB22CD17D}" srcOrd="1" destOrd="0" presId="urn:microsoft.com/office/officeart/2009/3/layout/SubStepProcess"/>
    <dgm:cxn modelId="{D1AAC44E-FC64-5749-A67E-0AF48EA76DE2}" type="presParOf" srcId="{2A9D9DCD-267F-244E-BC06-C55C4CD03F6F}" destId="{8567533E-8022-804D-A301-CBA84824CFDE}" srcOrd="2" destOrd="0" presId="urn:microsoft.com/office/officeart/2009/3/layout/SubStepProcess"/>
    <dgm:cxn modelId="{2C524FDF-73DE-A34F-B9BC-EF28C15CCD54}" type="presParOf" srcId="{2A9D9DCD-267F-244E-BC06-C55C4CD03F6F}" destId="{E61FBB7A-0C16-7A46-8142-A9209A001ECB}" srcOrd="3" destOrd="0" presId="urn:microsoft.com/office/officeart/2009/3/layout/SubStepProcess"/>
    <dgm:cxn modelId="{574D5835-DC8D-5048-BBEF-8D1B4ABF4A59}" type="presParOf" srcId="{2A9D9DCD-267F-244E-BC06-C55C4CD03F6F}" destId="{0D6E13AB-30EA-4E43-9FD7-93436EB2226D}" srcOrd="4" destOrd="0" presId="urn:microsoft.com/office/officeart/2009/3/layout/SubStepProcess"/>
    <dgm:cxn modelId="{F01367AA-4933-B74D-A0D2-086CBB52CED9}" type="presParOf" srcId="{3FF14FFB-17D0-4249-B256-51DA97A06D15}" destId="{B4AF5B18-9B46-1245-B1E6-1FC39900B8A6}" srcOrd="3" destOrd="0" presId="urn:microsoft.com/office/officeart/2009/3/layout/SubStepProcess"/>
    <dgm:cxn modelId="{BD2A648E-DE7C-6A40-AC45-F3135710B5D5}" type="presParOf" srcId="{3FF14FFB-17D0-4249-B256-51DA97A06D15}" destId="{B721F36E-0391-024C-A450-E7A7B23B5C4B}" srcOrd="4" destOrd="0" presId="urn:microsoft.com/office/officeart/2009/3/layout/SubStepProcess"/>
    <dgm:cxn modelId="{BB53964E-A297-094A-BCAD-040B92C85FA1}" type="presParOf" srcId="{3FF14FFB-17D0-4249-B256-51DA97A06D15}" destId="{6A12DABF-9DA2-3246-934E-4731ED85D966}" srcOrd="5" destOrd="0" presId="urn:microsoft.com/office/officeart/2009/3/layout/SubStepProcess"/>
    <dgm:cxn modelId="{062E6039-4FC9-954C-A5D0-7010DAD1590D}" type="presParOf" srcId="{6A12DABF-9DA2-3246-934E-4731ED85D966}" destId="{E060CAB2-DB55-4641-812C-CBDDFCD0DA7D}" srcOrd="0" destOrd="0" presId="urn:microsoft.com/office/officeart/2009/3/layout/SubStepProcess"/>
    <dgm:cxn modelId="{BC0ED950-7951-424C-A87B-2AD673C44495}" type="presParOf" srcId="{6A12DABF-9DA2-3246-934E-4731ED85D966}" destId="{0A802FF6-B21A-5644-9540-DB4CEC22E66C}" srcOrd="1" destOrd="0" presId="urn:microsoft.com/office/officeart/2009/3/layout/SubStepProcess"/>
    <dgm:cxn modelId="{FDD263E3-94A3-A048-A59F-5EDCEB98BF7E}" type="presParOf" srcId="{6A12DABF-9DA2-3246-934E-4731ED85D966}" destId="{47400319-9AD4-884E-AFFE-8598FCDF8D8E}" srcOrd="2" destOrd="0" presId="urn:microsoft.com/office/officeart/2009/3/layout/SubStepProcess"/>
    <dgm:cxn modelId="{4E0964C0-3DA9-5B4E-8C41-15B867419EFE}" type="presParOf" srcId="{6A12DABF-9DA2-3246-934E-4731ED85D966}" destId="{9D3CD4FA-C0FF-024B-BB2B-79BC8BEBA663}" srcOrd="3" destOrd="0" presId="urn:microsoft.com/office/officeart/2009/3/layout/SubStepProcess"/>
    <dgm:cxn modelId="{A8CA35BB-AC5D-4443-8D5B-8E24A9B5B152}" type="presParOf" srcId="{6A12DABF-9DA2-3246-934E-4731ED85D966}" destId="{93676922-0C51-B745-89BD-FDB5471A544B}" srcOrd="4" destOrd="0" presId="urn:microsoft.com/office/officeart/2009/3/layout/SubStepProcess"/>
    <dgm:cxn modelId="{1C64668E-128B-E14C-943A-D3FBFABF7861}" type="presParOf" srcId="{3A234930-661C-7540-BF32-6E80E72A334F}" destId="{AC0CA340-3E49-B64A-B87C-E50867B7AA59}" srcOrd="3" destOrd="0" presId="urn:microsoft.com/office/officeart/2009/3/layout/SubStepProcess"/>
    <dgm:cxn modelId="{FE4D7059-C5DE-9842-A32D-EC791BE19A45}" type="presParOf" srcId="{3A234930-661C-7540-BF32-6E80E72A334F}" destId="{99CFA834-237A-6B4F-80E8-D15373D2D1E2}" srcOrd="4" destOrd="0" presId="urn:microsoft.com/office/officeart/2009/3/layout/SubStepProcess"/>
    <dgm:cxn modelId="{E7A76E47-0DD5-FA42-8CC7-436CEC1F2F2A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268C21-6CEC-B643-B292-B4BBD2C8B5BA}" type="doc">
      <dgm:prSet loTypeId="urn:microsoft.com/office/officeart/2005/8/layout/hProcess10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C5CA09-3AE1-ED40-AEB3-DC8B77ED3B36}">
      <dgm:prSet phldrT="[Text]"/>
      <dgm:spPr/>
      <dgm:t>
        <a:bodyPr/>
        <a:lstStyle/>
        <a:p>
          <a:r>
            <a:rPr lang="en-US" dirty="0"/>
            <a:t>Introduction: Webinar</a:t>
          </a:r>
        </a:p>
      </dgm:t>
    </dgm:pt>
    <dgm:pt modelId="{5BCDB75D-4B32-B349-8D0E-3DBE98769218}" type="parTrans" cxnId="{DC14AB6C-C284-8C4F-AAF5-5DC96E6C5554}">
      <dgm:prSet/>
      <dgm:spPr/>
      <dgm:t>
        <a:bodyPr/>
        <a:lstStyle/>
        <a:p>
          <a:endParaRPr lang="en-US"/>
        </a:p>
      </dgm:t>
    </dgm:pt>
    <dgm:pt modelId="{31801A71-0598-1348-AADC-CB2590ABD182}" type="sibTrans" cxnId="{DC14AB6C-C284-8C4F-AAF5-5DC96E6C5554}">
      <dgm:prSet/>
      <dgm:spPr/>
      <dgm:t>
        <a:bodyPr/>
        <a:lstStyle/>
        <a:p>
          <a:endParaRPr lang="en-US"/>
        </a:p>
      </dgm:t>
    </dgm:pt>
    <dgm:pt modelId="{0B504972-77A6-4945-898D-DB4D06B9B6D0}">
      <dgm:prSet phldrT="[Text]"/>
      <dgm:spPr/>
      <dgm:t>
        <a:bodyPr/>
        <a:lstStyle/>
        <a:p>
          <a:r>
            <a:rPr lang="en-US" dirty="0"/>
            <a:t>Session I: Define Measure Analyze</a:t>
          </a:r>
        </a:p>
      </dgm:t>
    </dgm:pt>
    <dgm:pt modelId="{F12D83DA-6128-1F4E-BE40-6E108302A674}" type="parTrans" cxnId="{0375DD44-F145-AC42-B396-92C9605A071B}">
      <dgm:prSet/>
      <dgm:spPr/>
      <dgm:t>
        <a:bodyPr/>
        <a:lstStyle/>
        <a:p>
          <a:endParaRPr lang="en-US"/>
        </a:p>
      </dgm:t>
    </dgm:pt>
    <dgm:pt modelId="{C1AE8D50-744F-8541-A74F-EEB69896533E}" type="sibTrans" cxnId="{0375DD44-F145-AC42-B396-92C9605A071B}">
      <dgm:prSet/>
      <dgm:spPr/>
      <dgm:t>
        <a:bodyPr/>
        <a:lstStyle/>
        <a:p>
          <a:endParaRPr lang="en-US"/>
        </a:p>
      </dgm:t>
    </dgm:pt>
    <dgm:pt modelId="{F6E12976-8251-C548-BD63-B2AE7F267199}">
      <dgm:prSet phldrT="[Text]"/>
      <dgm:spPr/>
      <dgm:t>
        <a:bodyPr/>
        <a:lstStyle/>
        <a:p>
          <a:r>
            <a:rPr lang="en-US" dirty="0"/>
            <a:t>Session II: Simulation Improve</a:t>
          </a:r>
        </a:p>
      </dgm:t>
    </dgm:pt>
    <dgm:pt modelId="{1FFC3A09-CF79-3044-A370-65323A72DE57}" type="parTrans" cxnId="{C7CAD86A-6269-7745-9053-F9E405A5D561}">
      <dgm:prSet/>
      <dgm:spPr/>
      <dgm:t>
        <a:bodyPr/>
        <a:lstStyle/>
        <a:p>
          <a:endParaRPr lang="en-US"/>
        </a:p>
      </dgm:t>
    </dgm:pt>
    <dgm:pt modelId="{C8A0E60D-7464-EA4F-8B90-4516DF604543}" type="sibTrans" cxnId="{C7CAD86A-6269-7745-9053-F9E405A5D561}">
      <dgm:prSet/>
      <dgm:spPr/>
      <dgm:t>
        <a:bodyPr/>
        <a:lstStyle/>
        <a:p>
          <a:endParaRPr lang="en-US"/>
        </a:p>
      </dgm:t>
    </dgm:pt>
    <dgm:pt modelId="{16935487-8C46-2E4C-A3B0-38F029AFBB50}">
      <dgm:prSet/>
      <dgm:spPr/>
      <dgm:t>
        <a:bodyPr/>
        <a:lstStyle/>
        <a:p>
          <a:r>
            <a:rPr lang="en-US" dirty="0"/>
            <a:t>Smart Start: On-Site Session</a:t>
          </a:r>
        </a:p>
      </dgm:t>
    </dgm:pt>
    <dgm:pt modelId="{F65110EF-DA29-EC47-B4A8-9B0D306BEC98}" type="parTrans" cxnId="{6E9E55AE-9C4E-4B4F-A20F-59F52A05EC47}">
      <dgm:prSet/>
      <dgm:spPr/>
      <dgm:t>
        <a:bodyPr/>
        <a:lstStyle/>
        <a:p>
          <a:endParaRPr lang="en-US"/>
        </a:p>
      </dgm:t>
    </dgm:pt>
    <dgm:pt modelId="{F03380BF-E2A6-B048-9F06-117764F237CC}" type="sibTrans" cxnId="{6E9E55AE-9C4E-4B4F-A20F-59F52A05EC47}">
      <dgm:prSet/>
      <dgm:spPr/>
      <dgm:t>
        <a:bodyPr/>
        <a:lstStyle/>
        <a:p>
          <a:endParaRPr lang="en-US"/>
        </a:p>
      </dgm:t>
    </dgm:pt>
    <dgm:pt modelId="{A3831A9F-11EA-AF4A-BC93-395EEA6A3D84}">
      <dgm:prSet/>
      <dgm:spPr/>
      <dgm:t>
        <a:bodyPr/>
        <a:lstStyle/>
        <a:p>
          <a:r>
            <a:rPr lang="en-US" dirty="0"/>
            <a:t>Session III: Control Share/Report</a:t>
          </a:r>
        </a:p>
      </dgm:t>
    </dgm:pt>
    <dgm:pt modelId="{E434ECFB-5CD6-1544-9E17-29ADC9B0E8C5}" type="parTrans" cxnId="{D4D1A8A2-293E-3649-A6FA-04C85B0FD8A3}">
      <dgm:prSet/>
      <dgm:spPr/>
      <dgm:t>
        <a:bodyPr/>
        <a:lstStyle/>
        <a:p>
          <a:endParaRPr lang="en-US"/>
        </a:p>
      </dgm:t>
    </dgm:pt>
    <dgm:pt modelId="{B3CD8F2E-44B7-5542-9719-5703D660C22B}" type="sibTrans" cxnId="{D4D1A8A2-293E-3649-A6FA-04C85B0FD8A3}">
      <dgm:prSet/>
      <dgm:spPr/>
      <dgm:t>
        <a:bodyPr/>
        <a:lstStyle/>
        <a:p>
          <a:endParaRPr lang="en-US"/>
        </a:p>
      </dgm:t>
    </dgm:pt>
    <dgm:pt modelId="{A761FC2A-F0DA-B14D-9949-42173DF91C72}">
      <dgm:prSet/>
      <dgm:spPr/>
      <dgm:t>
        <a:bodyPr/>
        <a:lstStyle/>
        <a:p>
          <a:r>
            <a:rPr lang="en-US" dirty="0"/>
            <a:t>Final Report </a:t>
          </a:r>
        </a:p>
      </dgm:t>
    </dgm:pt>
    <dgm:pt modelId="{FC7073B1-96BE-8547-BBA4-5150280E6C01}" type="parTrans" cxnId="{BC4AAC6F-BDEE-7B4B-AC1E-45B25BD1A6A7}">
      <dgm:prSet/>
      <dgm:spPr/>
      <dgm:t>
        <a:bodyPr/>
        <a:lstStyle/>
        <a:p>
          <a:endParaRPr lang="en-US"/>
        </a:p>
      </dgm:t>
    </dgm:pt>
    <dgm:pt modelId="{271B9A2E-3013-D14B-8F6E-7814062A7F31}" type="sibTrans" cxnId="{BC4AAC6F-BDEE-7B4B-AC1E-45B25BD1A6A7}">
      <dgm:prSet/>
      <dgm:spPr/>
      <dgm:t>
        <a:bodyPr/>
        <a:lstStyle/>
        <a:p>
          <a:endParaRPr lang="en-US"/>
        </a:p>
      </dgm:t>
    </dgm:pt>
    <dgm:pt modelId="{FD709914-0FFB-DA4C-8655-CE24EF63138F}" type="pres">
      <dgm:prSet presAssocID="{10268C21-6CEC-B643-B292-B4BBD2C8B5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375115-2834-A74E-B74B-516BA748328C}" type="pres">
      <dgm:prSet presAssocID="{F0C5CA09-3AE1-ED40-AEB3-DC8B77ED3B36}" presName="composite" presStyleCnt="0"/>
      <dgm:spPr/>
    </dgm:pt>
    <dgm:pt modelId="{B7EE724C-400E-EE4C-BC52-92EB05343558}" type="pres">
      <dgm:prSet presAssocID="{F0C5CA09-3AE1-ED40-AEB3-DC8B77ED3B36}" presName="imagSh" presStyleLbl="bgImgPlace1" presStyleIdx="0" presStyleCnt="6"/>
      <dgm:spPr/>
    </dgm:pt>
    <dgm:pt modelId="{4D541B44-9066-8948-BEA1-8855DB1E0F83}" type="pres">
      <dgm:prSet presAssocID="{F0C5CA09-3AE1-ED40-AEB3-DC8B77ED3B36}" presName="tx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5C065-02FE-2443-AD14-F5ECBFD78D23}" type="pres">
      <dgm:prSet presAssocID="{31801A71-0598-1348-AADC-CB2590ABD182}" presName="sibTrans" presStyleLbl="sibTrans2D1" presStyleIdx="0" presStyleCnt="5"/>
      <dgm:spPr/>
      <dgm:t>
        <a:bodyPr/>
        <a:lstStyle/>
        <a:p>
          <a:endParaRPr lang="en-US"/>
        </a:p>
      </dgm:t>
    </dgm:pt>
    <dgm:pt modelId="{C884FA27-919C-494A-AB09-C56286D29D56}" type="pres">
      <dgm:prSet presAssocID="{31801A71-0598-1348-AADC-CB2590ABD182}" presName="connTx" presStyleLbl="sibTrans2D1" presStyleIdx="0" presStyleCnt="5"/>
      <dgm:spPr/>
      <dgm:t>
        <a:bodyPr/>
        <a:lstStyle/>
        <a:p>
          <a:endParaRPr lang="en-US"/>
        </a:p>
      </dgm:t>
    </dgm:pt>
    <dgm:pt modelId="{328B74C2-964D-A64D-9BAB-43CBCE006062}" type="pres">
      <dgm:prSet presAssocID="{16935487-8C46-2E4C-A3B0-38F029AFBB50}" presName="composite" presStyleCnt="0"/>
      <dgm:spPr/>
    </dgm:pt>
    <dgm:pt modelId="{84F566E7-3CE7-B644-B9AA-06C0BA5ADD25}" type="pres">
      <dgm:prSet presAssocID="{16935487-8C46-2E4C-A3B0-38F029AFBB50}" presName="imagSh" presStyleLbl="bgImgPlace1" presStyleIdx="1" presStyleCnt="6" custLinFactNeighborX="-11795" custLinFactNeighborY="1621"/>
      <dgm:spPr/>
    </dgm:pt>
    <dgm:pt modelId="{180FA0DC-0061-E548-9B77-18BAD6104A38}" type="pres">
      <dgm:prSet presAssocID="{16935487-8C46-2E4C-A3B0-38F029AFBB50}" presName="txNode" presStyleLbl="node1" presStyleIdx="1" presStyleCnt="6" custLinFactNeighborX="-15664" custLinFactNeighborY="3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50D8D-309F-394D-A59F-AA2C303FDE79}" type="pres">
      <dgm:prSet presAssocID="{F03380BF-E2A6-B048-9F06-117764F237C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0687F4ED-8644-5648-AF70-77183EF53B36}" type="pres">
      <dgm:prSet presAssocID="{F03380BF-E2A6-B048-9F06-117764F237CC}" presName="connTx" presStyleLbl="sibTrans2D1" presStyleIdx="1" presStyleCnt="5"/>
      <dgm:spPr/>
      <dgm:t>
        <a:bodyPr/>
        <a:lstStyle/>
        <a:p>
          <a:endParaRPr lang="en-US"/>
        </a:p>
      </dgm:t>
    </dgm:pt>
    <dgm:pt modelId="{8D07367F-9E9C-BE4E-B9DF-8D81849905DB}" type="pres">
      <dgm:prSet presAssocID="{0B504972-77A6-4945-898D-DB4D06B9B6D0}" presName="composite" presStyleCnt="0"/>
      <dgm:spPr/>
    </dgm:pt>
    <dgm:pt modelId="{99D76E39-0792-4E4B-8DCD-17D1320796F9}" type="pres">
      <dgm:prSet presAssocID="{0B504972-77A6-4945-898D-DB4D06B9B6D0}" presName="imagSh" presStyleLbl="bgImgPlace1" presStyleIdx="2" presStyleCnt="6" custLinFactNeighborX="-41860" custLinFactNeighborY="1621"/>
      <dgm:spPr/>
    </dgm:pt>
    <dgm:pt modelId="{DE406446-E950-6D49-A3FE-A8A2DF05E835}" type="pres">
      <dgm:prSet presAssocID="{0B504972-77A6-4945-898D-DB4D06B9B6D0}" presName="txNode" presStyleLbl="node1" presStyleIdx="2" presStyleCnt="6" custLinFactNeighborX="-47875" custLinFactNeighborY="58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E7AED0-D7E9-C547-A8D9-CF2163A0B93D}" type="pres">
      <dgm:prSet presAssocID="{C1AE8D50-744F-8541-A74F-EEB69896533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7E8B842-7595-A54A-AC1D-46D8BF898E98}" type="pres">
      <dgm:prSet presAssocID="{C1AE8D50-744F-8541-A74F-EEB69896533E}" presName="connTx" presStyleLbl="sibTrans2D1" presStyleIdx="2" presStyleCnt="5"/>
      <dgm:spPr/>
      <dgm:t>
        <a:bodyPr/>
        <a:lstStyle/>
        <a:p>
          <a:endParaRPr lang="en-US"/>
        </a:p>
      </dgm:t>
    </dgm:pt>
    <dgm:pt modelId="{7984B32A-B5A2-CD4F-BD1D-9612B4C7CFF4}" type="pres">
      <dgm:prSet presAssocID="{F6E12976-8251-C548-BD63-B2AE7F267199}" presName="composite" presStyleCnt="0"/>
      <dgm:spPr/>
    </dgm:pt>
    <dgm:pt modelId="{337DE204-4DE9-3941-BA7C-D1387175B1DF}" type="pres">
      <dgm:prSet presAssocID="{F6E12976-8251-C548-BD63-B2AE7F267199}" presName="imagSh" presStyleLbl="bgImgPlace1" presStyleIdx="3" presStyleCnt="6" custLinFactNeighborX="-22768" custLinFactNeighborY="-2931"/>
      <dgm:spPr/>
    </dgm:pt>
    <dgm:pt modelId="{C4709F89-893D-F44B-8C87-B9FF56EFAF5F}" type="pres">
      <dgm:prSet presAssocID="{F6E12976-8251-C548-BD63-B2AE7F267199}" presName="txNode" presStyleLbl="node1" presStyleIdx="3" presStyleCnt="6" custLinFactNeighborX="-14555" custLinFactNeighborY="12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98909-CFE6-1D49-9D18-30D2FCFAA8CE}" type="pres">
      <dgm:prSet presAssocID="{C8A0E60D-7464-EA4F-8B90-4516DF604543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9C15FF4-2CF5-0043-85E9-1369CCE31F5A}" type="pres">
      <dgm:prSet presAssocID="{C8A0E60D-7464-EA4F-8B90-4516DF604543}" presName="connTx" presStyleLbl="sibTrans2D1" presStyleIdx="3" presStyleCnt="5"/>
      <dgm:spPr/>
      <dgm:t>
        <a:bodyPr/>
        <a:lstStyle/>
        <a:p>
          <a:endParaRPr lang="en-US"/>
        </a:p>
      </dgm:t>
    </dgm:pt>
    <dgm:pt modelId="{3F46B80E-867C-1F4E-9A1B-3B60C40B509B}" type="pres">
      <dgm:prSet presAssocID="{A3831A9F-11EA-AF4A-BC93-395EEA6A3D84}" presName="composite" presStyleCnt="0"/>
      <dgm:spPr/>
    </dgm:pt>
    <dgm:pt modelId="{40B7AFEF-B65F-0242-BD29-38EB453A0B4D}" type="pres">
      <dgm:prSet presAssocID="{A3831A9F-11EA-AF4A-BC93-395EEA6A3D84}" presName="imagSh" presStyleLbl="bgImgPlace1" presStyleIdx="4" presStyleCnt="6" custLinFactNeighborX="7376" custLinFactNeighborY="-7474"/>
      <dgm:spPr/>
    </dgm:pt>
    <dgm:pt modelId="{DBF06A4D-448C-7345-A066-8D6C4BB9FC08}" type="pres">
      <dgm:prSet presAssocID="{A3831A9F-11EA-AF4A-BC93-395EEA6A3D84}" presName="txNode" presStyleLbl="node1" presStyleIdx="4" presStyleCnt="6" custLinFactNeighborX="12502" custLinFactNeighborY="37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127E21-451E-514C-832C-129C73B6F65F}" type="pres">
      <dgm:prSet presAssocID="{B3CD8F2E-44B7-5542-9719-5703D660C22B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FA62A66-5D30-F046-AA4A-B1808989BF2E}" type="pres">
      <dgm:prSet presAssocID="{B3CD8F2E-44B7-5542-9719-5703D660C22B}" presName="connTx" presStyleLbl="sibTrans2D1" presStyleIdx="4" presStyleCnt="5"/>
      <dgm:spPr/>
      <dgm:t>
        <a:bodyPr/>
        <a:lstStyle/>
        <a:p>
          <a:endParaRPr lang="en-US"/>
        </a:p>
      </dgm:t>
    </dgm:pt>
    <dgm:pt modelId="{2D9E4370-88C6-7341-8815-C88C187F6CE3}" type="pres">
      <dgm:prSet presAssocID="{A761FC2A-F0DA-B14D-9949-42173DF91C72}" presName="composite" presStyleCnt="0"/>
      <dgm:spPr/>
    </dgm:pt>
    <dgm:pt modelId="{036B8B57-A2D3-5748-A8CA-4B5DACEFC011}" type="pres">
      <dgm:prSet presAssocID="{A761FC2A-F0DA-B14D-9949-42173DF91C72}" presName="imagSh" presStyleLbl="bgImgPlace1" presStyleIdx="5" presStyleCnt="6"/>
      <dgm:spPr/>
    </dgm:pt>
    <dgm:pt modelId="{8B3DCBA3-CFA4-BF4E-8AAB-98CE62A2D427}" type="pres">
      <dgm:prSet presAssocID="{A761FC2A-F0DA-B14D-9949-42173DF91C72}" presName="tx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D749A4-6C16-824D-AB04-BB274FFC4CC2}" type="presOf" srcId="{16935487-8C46-2E4C-A3B0-38F029AFBB50}" destId="{180FA0DC-0061-E548-9B77-18BAD6104A38}" srcOrd="0" destOrd="0" presId="urn:microsoft.com/office/officeart/2005/8/layout/hProcess10"/>
    <dgm:cxn modelId="{C7CAD86A-6269-7745-9053-F9E405A5D561}" srcId="{10268C21-6CEC-B643-B292-B4BBD2C8B5BA}" destId="{F6E12976-8251-C548-BD63-B2AE7F267199}" srcOrd="3" destOrd="0" parTransId="{1FFC3A09-CF79-3044-A370-65323A72DE57}" sibTransId="{C8A0E60D-7464-EA4F-8B90-4516DF604543}"/>
    <dgm:cxn modelId="{33AE9874-6CEE-E049-A274-85EF48D87E88}" type="presOf" srcId="{B3CD8F2E-44B7-5542-9719-5703D660C22B}" destId="{3FA62A66-5D30-F046-AA4A-B1808989BF2E}" srcOrd="1" destOrd="0" presId="urn:microsoft.com/office/officeart/2005/8/layout/hProcess10"/>
    <dgm:cxn modelId="{0375DD44-F145-AC42-B396-92C9605A071B}" srcId="{10268C21-6CEC-B643-B292-B4BBD2C8B5BA}" destId="{0B504972-77A6-4945-898D-DB4D06B9B6D0}" srcOrd="2" destOrd="0" parTransId="{F12D83DA-6128-1F4E-BE40-6E108302A674}" sibTransId="{C1AE8D50-744F-8541-A74F-EEB69896533E}"/>
    <dgm:cxn modelId="{6E9E55AE-9C4E-4B4F-A20F-59F52A05EC47}" srcId="{10268C21-6CEC-B643-B292-B4BBD2C8B5BA}" destId="{16935487-8C46-2E4C-A3B0-38F029AFBB50}" srcOrd="1" destOrd="0" parTransId="{F65110EF-DA29-EC47-B4A8-9B0D306BEC98}" sibTransId="{F03380BF-E2A6-B048-9F06-117764F237CC}"/>
    <dgm:cxn modelId="{D22525C0-D419-9643-A676-CCF0951B03C5}" type="presOf" srcId="{C1AE8D50-744F-8541-A74F-EEB69896533E}" destId="{75E7AED0-D7E9-C547-A8D9-CF2163A0B93D}" srcOrd="0" destOrd="0" presId="urn:microsoft.com/office/officeart/2005/8/layout/hProcess10"/>
    <dgm:cxn modelId="{4D985992-E447-4F4C-AC16-8069891DCFD4}" type="presOf" srcId="{F03380BF-E2A6-B048-9F06-117764F237CC}" destId="{0687F4ED-8644-5648-AF70-77183EF53B36}" srcOrd="1" destOrd="0" presId="urn:microsoft.com/office/officeart/2005/8/layout/hProcess10"/>
    <dgm:cxn modelId="{5B053F6C-11BB-1047-AE86-5BB4B5BCF388}" type="presOf" srcId="{10268C21-6CEC-B643-B292-B4BBD2C8B5BA}" destId="{FD709914-0FFB-DA4C-8655-CE24EF63138F}" srcOrd="0" destOrd="0" presId="urn:microsoft.com/office/officeart/2005/8/layout/hProcess10"/>
    <dgm:cxn modelId="{AC0DAEC5-690E-DC40-B888-CFF61A0796BA}" type="presOf" srcId="{31801A71-0598-1348-AADC-CB2590ABD182}" destId="{7B05C065-02FE-2443-AD14-F5ECBFD78D23}" srcOrd="0" destOrd="0" presId="urn:microsoft.com/office/officeart/2005/8/layout/hProcess10"/>
    <dgm:cxn modelId="{5518A90C-7391-F140-86BC-1D5312957EFD}" type="presOf" srcId="{A3831A9F-11EA-AF4A-BC93-395EEA6A3D84}" destId="{DBF06A4D-448C-7345-A066-8D6C4BB9FC08}" srcOrd="0" destOrd="0" presId="urn:microsoft.com/office/officeart/2005/8/layout/hProcess10"/>
    <dgm:cxn modelId="{F98D3260-8AEA-8642-B611-328A9A28F685}" type="presOf" srcId="{A761FC2A-F0DA-B14D-9949-42173DF91C72}" destId="{8B3DCBA3-CFA4-BF4E-8AAB-98CE62A2D427}" srcOrd="0" destOrd="0" presId="urn:microsoft.com/office/officeart/2005/8/layout/hProcess10"/>
    <dgm:cxn modelId="{7511D2F3-22CD-CA44-A422-C822036BE43B}" type="presOf" srcId="{C8A0E60D-7464-EA4F-8B90-4516DF604543}" destId="{22C98909-CFE6-1D49-9D18-30D2FCFAA8CE}" srcOrd="0" destOrd="0" presId="urn:microsoft.com/office/officeart/2005/8/layout/hProcess10"/>
    <dgm:cxn modelId="{BC4AAC6F-BDEE-7B4B-AC1E-45B25BD1A6A7}" srcId="{10268C21-6CEC-B643-B292-B4BBD2C8B5BA}" destId="{A761FC2A-F0DA-B14D-9949-42173DF91C72}" srcOrd="5" destOrd="0" parTransId="{FC7073B1-96BE-8547-BBA4-5150280E6C01}" sibTransId="{271B9A2E-3013-D14B-8F6E-7814062A7F31}"/>
    <dgm:cxn modelId="{45FE2AA3-9E26-9E4D-B403-5161197F7512}" type="presOf" srcId="{F0C5CA09-3AE1-ED40-AEB3-DC8B77ED3B36}" destId="{4D541B44-9066-8948-BEA1-8855DB1E0F83}" srcOrd="0" destOrd="0" presId="urn:microsoft.com/office/officeart/2005/8/layout/hProcess10"/>
    <dgm:cxn modelId="{105C5A2A-CC0D-224B-96F6-691D77EFE8CF}" type="presOf" srcId="{F6E12976-8251-C548-BD63-B2AE7F267199}" destId="{C4709F89-893D-F44B-8C87-B9FF56EFAF5F}" srcOrd="0" destOrd="0" presId="urn:microsoft.com/office/officeart/2005/8/layout/hProcess10"/>
    <dgm:cxn modelId="{2ED3F591-1F8D-C84E-8F47-69BB831AC1B6}" type="presOf" srcId="{0B504972-77A6-4945-898D-DB4D06B9B6D0}" destId="{DE406446-E950-6D49-A3FE-A8A2DF05E835}" srcOrd="0" destOrd="0" presId="urn:microsoft.com/office/officeart/2005/8/layout/hProcess10"/>
    <dgm:cxn modelId="{C95375EF-ACB6-5E4C-AD88-A9827E5EEAD0}" type="presOf" srcId="{31801A71-0598-1348-AADC-CB2590ABD182}" destId="{C884FA27-919C-494A-AB09-C56286D29D56}" srcOrd="1" destOrd="0" presId="urn:microsoft.com/office/officeart/2005/8/layout/hProcess10"/>
    <dgm:cxn modelId="{BD37382C-7BA8-EF40-9F6F-0D06A0BCA64C}" type="presOf" srcId="{C8A0E60D-7464-EA4F-8B90-4516DF604543}" destId="{39C15FF4-2CF5-0043-85E9-1369CCE31F5A}" srcOrd="1" destOrd="0" presId="urn:microsoft.com/office/officeart/2005/8/layout/hProcess10"/>
    <dgm:cxn modelId="{DC14AB6C-C284-8C4F-AAF5-5DC96E6C5554}" srcId="{10268C21-6CEC-B643-B292-B4BBD2C8B5BA}" destId="{F0C5CA09-3AE1-ED40-AEB3-DC8B77ED3B36}" srcOrd="0" destOrd="0" parTransId="{5BCDB75D-4B32-B349-8D0E-3DBE98769218}" sibTransId="{31801A71-0598-1348-AADC-CB2590ABD182}"/>
    <dgm:cxn modelId="{D4D1A8A2-293E-3649-A6FA-04C85B0FD8A3}" srcId="{10268C21-6CEC-B643-B292-B4BBD2C8B5BA}" destId="{A3831A9F-11EA-AF4A-BC93-395EEA6A3D84}" srcOrd="4" destOrd="0" parTransId="{E434ECFB-5CD6-1544-9E17-29ADC9B0E8C5}" sibTransId="{B3CD8F2E-44B7-5542-9719-5703D660C22B}"/>
    <dgm:cxn modelId="{7CAC899E-DEDD-6949-9394-DDD8CFCA3535}" type="presOf" srcId="{B3CD8F2E-44B7-5542-9719-5703D660C22B}" destId="{97127E21-451E-514C-832C-129C73B6F65F}" srcOrd="0" destOrd="0" presId="urn:microsoft.com/office/officeart/2005/8/layout/hProcess10"/>
    <dgm:cxn modelId="{7DF55D5E-9EE8-984F-8CFD-FDE038C1E419}" type="presOf" srcId="{F03380BF-E2A6-B048-9F06-117764F237CC}" destId="{FEF50D8D-309F-394D-A59F-AA2C303FDE79}" srcOrd="0" destOrd="0" presId="urn:microsoft.com/office/officeart/2005/8/layout/hProcess10"/>
    <dgm:cxn modelId="{A3A02A81-290B-6247-8EDF-2F3D01CEB8D1}" type="presOf" srcId="{C1AE8D50-744F-8541-A74F-EEB69896533E}" destId="{27E8B842-7595-A54A-AC1D-46D8BF898E98}" srcOrd="1" destOrd="0" presId="urn:microsoft.com/office/officeart/2005/8/layout/hProcess10"/>
    <dgm:cxn modelId="{A11A4B52-A951-CE4D-A73A-9F40D17F7E93}" type="presParOf" srcId="{FD709914-0FFB-DA4C-8655-CE24EF63138F}" destId="{F7375115-2834-A74E-B74B-516BA748328C}" srcOrd="0" destOrd="0" presId="urn:microsoft.com/office/officeart/2005/8/layout/hProcess10"/>
    <dgm:cxn modelId="{A0E98152-C470-B745-8EEC-C004CDB0CED0}" type="presParOf" srcId="{F7375115-2834-A74E-B74B-516BA748328C}" destId="{B7EE724C-400E-EE4C-BC52-92EB05343558}" srcOrd="0" destOrd="0" presId="urn:microsoft.com/office/officeart/2005/8/layout/hProcess10"/>
    <dgm:cxn modelId="{28AD31E2-DA75-4248-A7A5-01BFBDAC2816}" type="presParOf" srcId="{F7375115-2834-A74E-B74B-516BA748328C}" destId="{4D541B44-9066-8948-BEA1-8855DB1E0F83}" srcOrd="1" destOrd="0" presId="urn:microsoft.com/office/officeart/2005/8/layout/hProcess10"/>
    <dgm:cxn modelId="{DC98EDCE-079D-5346-848F-B6B54D304675}" type="presParOf" srcId="{FD709914-0FFB-DA4C-8655-CE24EF63138F}" destId="{7B05C065-02FE-2443-AD14-F5ECBFD78D23}" srcOrd="1" destOrd="0" presId="urn:microsoft.com/office/officeart/2005/8/layout/hProcess10"/>
    <dgm:cxn modelId="{3FBA21E8-2F8C-E84A-8851-61A96FEE60CD}" type="presParOf" srcId="{7B05C065-02FE-2443-AD14-F5ECBFD78D23}" destId="{C884FA27-919C-494A-AB09-C56286D29D56}" srcOrd="0" destOrd="0" presId="urn:microsoft.com/office/officeart/2005/8/layout/hProcess10"/>
    <dgm:cxn modelId="{B971EFA2-B3A6-D84C-AF1F-8AA338FA22E1}" type="presParOf" srcId="{FD709914-0FFB-DA4C-8655-CE24EF63138F}" destId="{328B74C2-964D-A64D-9BAB-43CBCE006062}" srcOrd="2" destOrd="0" presId="urn:microsoft.com/office/officeart/2005/8/layout/hProcess10"/>
    <dgm:cxn modelId="{D73F0FBC-374D-4D4C-A5C1-6EF3F34A95C4}" type="presParOf" srcId="{328B74C2-964D-A64D-9BAB-43CBCE006062}" destId="{84F566E7-3CE7-B644-B9AA-06C0BA5ADD25}" srcOrd="0" destOrd="0" presId="urn:microsoft.com/office/officeart/2005/8/layout/hProcess10"/>
    <dgm:cxn modelId="{31825A93-E111-D244-B347-2BB283452874}" type="presParOf" srcId="{328B74C2-964D-A64D-9BAB-43CBCE006062}" destId="{180FA0DC-0061-E548-9B77-18BAD6104A38}" srcOrd="1" destOrd="0" presId="urn:microsoft.com/office/officeart/2005/8/layout/hProcess10"/>
    <dgm:cxn modelId="{FFD4DA11-24C4-544F-B61A-E445E332ADDC}" type="presParOf" srcId="{FD709914-0FFB-DA4C-8655-CE24EF63138F}" destId="{FEF50D8D-309F-394D-A59F-AA2C303FDE79}" srcOrd="3" destOrd="0" presId="urn:microsoft.com/office/officeart/2005/8/layout/hProcess10"/>
    <dgm:cxn modelId="{838AF0CB-D070-AB4E-BD65-17004ACB3568}" type="presParOf" srcId="{FEF50D8D-309F-394D-A59F-AA2C303FDE79}" destId="{0687F4ED-8644-5648-AF70-77183EF53B36}" srcOrd="0" destOrd="0" presId="urn:microsoft.com/office/officeart/2005/8/layout/hProcess10"/>
    <dgm:cxn modelId="{F26ECF06-89BA-A147-825A-C1B5199EDD6C}" type="presParOf" srcId="{FD709914-0FFB-DA4C-8655-CE24EF63138F}" destId="{8D07367F-9E9C-BE4E-B9DF-8D81849905DB}" srcOrd="4" destOrd="0" presId="urn:microsoft.com/office/officeart/2005/8/layout/hProcess10"/>
    <dgm:cxn modelId="{6B10F1F7-694B-6C4E-94B5-302B8E3A302C}" type="presParOf" srcId="{8D07367F-9E9C-BE4E-B9DF-8D81849905DB}" destId="{99D76E39-0792-4E4B-8DCD-17D1320796F9}" srcOrd="0" destOrd="0" presId="urn:microsoft.com/office/officeart/2005/8/layout/hProcess10"/>
    <dgm:cxn modelId="{1FB7CC96-F430-CF41-B8FC-C29FFC23D491}" type="presParOf" srcId="{8D07367F-9E9C-BE4E-B9DF-8D81849905DB}" destId="{DE406446-E950-6D49-A3FE-A8A2DF05E835}" srcOrd="1" destOrd="0" presId="urn:microsoft.com/office/officeart/2005/8/layout/hProcess10"/>
    <dgm:cxn modelId="{21BFC56B-3110-E940-8D9A-085957F5A551}" type="presParOf" srcId="{FD709914-0FFB-DA4C-8655-CE24EF63138F}" destId="{75E7AED0-D7E9-C547-A8D9-CF2163A0B93D}" srcOrd="5" destOrd="0" presId="urn:microsoft.com/office/officeart/2005/8/layout/hProcess10"/>
    <dgm:cxn modelId="{C489E353-99E0-F44D-8B91-41DAC37C6153}" type="presParOf" srcId="{75E7AED0-D7E9-C547-A8D9-CF2163A0B93D}" destId="{27E8B842-7595-A54A-AC1D-46D8BF898E98}" srcOrd="0" destOrd="0" presId="urn:microsoft.com/office/officeart/2005/8/layout/hProcess10"/>
    <dgm:cxn modelId="{4D3604E3-8FAE-6348-980F-92BE744CCC42}" type="presParOf" srcId="{FD709914-0FFB-DA4C-8655-CE24EF63138F}" destId="{7984B32A-B5A2-CD4F-BD1D-9612B4C7CFF4}" srcOrd="6" destOrd="0" presId="urn:microsoft.com/office/officeart/2005/8/layout/hProcess10"/>
    <dgm:cxn modelId="{C3F69960-4575-DD4E-89CD-045D6B2E14BD}" type="presParOf" srcId="{7984B32A-B5A2-CD4F-BD1D-9612B4C7CFF4}" destId="{337DE204-4DE9-3941-BA7C-D1387175B1DF}" srcOrd="0" destOrd="0" presId="urn:microsoft.com/office/officeart/2005/8/layout/hProcess10"/>
    <dgm:cxn modelId="{0A3995F2-B58A-2840-8922-E0C6D061B167}" type="presParOf" srcId="{7984B32A-B5A2-CD4F-BD1D-9612B4C7CFF4}" destId="{C4709F89-893D-F44B-8C87-B9FF56EFAF5F}" srcOrd="1" destOrd="0" presId="urn:microsoft.com/office/officeart/2005/8/layout/hProcess10"/>
    <dgm:cxn modelId="{CF16A3E6-A279-DF4D-A3EC-7232E6BCA714}" type="presParOf" srcId="{FD709914-0FFB-DA4C-8655-CE24EF63138F}" destId="{22C98909-CFE6-1D49-9D18-30D2FCFAA8CE}" srcOrd="7" destOrd="0" presId="urn:microsoft.com/office/officeart/2005/8/layout/hProcess10"/>
    <dgm:cxn modelId="{7AFA8A6C-3EBC-9745-80C4-2F2AA9FACDBF}" type="presParOf" srcId="{22C98909-CFE6-1D49-9D18-30D2FCFAA8CE}" destId="{39C15FF4-2CF5-0043-85E9-1369CCE31F5A}" srcOrd="0" destOrd="0" presId="urn:microsoft.com/office/officeart/2005/8/layout/hProcess10"/>
    <dgm:cxn modelId="{69481F49-C08F-1A4C-BCF9-C3CA72BC6903}" type="presParOf" srcId="{FD709914-0FFB-DA4C-8655-CE24EF63138F}" destId="{3F46B80E-867C-1F4E-9A1B-3B60C40B509B}" srcOrd="8" destOrd="0" presId="urn:microsoft.com/office/officeart/2005/8/layout/hProcess10"/>
    <dgm:cxn modelId="{D61462D6-A570-D043-B111-5011EA6E98CA}" type="presParOf" srcId="{3F46B80E-867C-1F4E-9A1B-3B60C40B509B}" destId="{40B7AFEF-B65F-0242-BD29-38EB453A0B4D}" srcOrd="0" destOrd="0" presId="urn:microsoft.com/office/officeart/2005/8/layout/hProcess10"/>
    <dgm:cxn modelId="{35E01D06-1FC5-4545-AD73-73671128D23A}" type="presParOf" srcId="{3F46B80E-867C-1F4E-9A1B-3B60C40B509B}" destId="{DBF06A4D-448C-7345-A066-8D6C4BB9FC08}" srcOrd="1" destOrd="0" presId="urn:microsoft.com/office/officeart/2005/8/layout/hProcess10"/>
    <dgm:cxn modelId="{F5FDCDE8-75D0-384F-9BD3-B1B950BAA09C}" type="presParOf" srcId="{FD709914-0FFB-DA4C-8655-CE24EF63138F}" destId="{97127E21-451E-514C-832C-129C73B6F65F}" srcOrd="9" destOrd="0" presId="urn:microsoft.com/office/officeart/2005/8/layout/hProcess10"/>
    <dgm:cxn modelId="{989E561F-17EF-4F46-B756-3F252163A6C7}" type="presParOf" srcId="{97127E21-451E-514C-832C-129C73B6F65F}" destId="{3FA62A66-5D30-F046-AA4A-B1808989BF2E}" srcOrd="0" destOrd="0" presId="urn:microsoft.com/office/officeart/2005/8/layout/hProcess10"/>
    <dgm:cxn modelId="{AC555DFB-D92A-2446-923E-191FC23E31F6}" type="presParOf" srcId="{FD709914-0FFB-DA4C-8655-CE24EF63138F}" destId="{2D9E4370-88C6-7341-8815-C88C187F6CE3}" srcOrd="10" destOrd="0" presId="urn:microsoft.com/office/officeart/2005/8/layout/hProcess10"/>
    <dgm:cxn modelId="{6F128E44-A53B-F64C-A7A4-86CF2ADF18B4}" type="presParOf" srcId="{2D9E4370-88C6-7341-8815-C88C187F6CE3}" destId="{036B8B57-A2D3-5748-A8CA-4B5DACEFC011}" srcOrd="0" destOrd="0" presId="urn:microsoft.com/office/officeart/2005/8/layout/hProcess10"/>
    <dgm:cxn modelId="{F9670D03-E0A2-AB44-BE8F-05571E62C1F5}" type="presParOf" srcId="{2D9E4370-88C6-7341-8815-C88C187F6CE3}" destId="{8B3DCBA3-CFA4-BF4E-8AAB-98CE62A2D42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958541-1B47-4F31-A24B-77C712DDB9B4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A48B479-43F7-423C-B58E-0496AE251585}">
      <dgm:prSet/>
      <dgm:spPr/>
      <dgm:t>
        <a:bodyPr/>
        <a:lstStyle/>
        <a:p>
          <a:pPr rtl="0"/>
          <a:r>
            <a:rPr lang="en-US" b="1" dirty="0"/>
            <a:t>Introduction Webinar</a:t>
          </a:r>
        </a:p>
      </dgm:t>
    </dgm:pt>
    <dgm:pt modelId="{E87E517C-47B5-4540-AE3C-942428A21E58}" type="parTrans" cxnId="{C3CA45C5-B04B-4BE6-AF1D-0EF844D0ADE8}">
      <dgm:prSet/>
      <dgm:spPr/>
      <dgm:t>
        <a:bodyPr/>
        <a:lstStyle/>
        <a:p>
          <a:endParaRPr lang="en-US"/>
        </a:p>
      </dgm:t>
    </dgm:pt>
    <dgm:pt modelId="{767B29BB-914F-412E-A05B-746A71E5A458}" type="sibTrans" cxnId="{C3CA45C5-B04B-4BE6-AF1D-0EF844D0ADE8}">
      <dgm:prSet/>
      <dgm:spPr/>
      <dgm:t>
        <a:bodyPr/>
        <a:lstStyle/>
        <a:p>
          <a:endParaRPr lang="en-US"/>
        </a:p>
      </dgm:t>
    </dgm:pt>
    <dgm:pt modelId="{3A33E4EE-8CEF-4C84-B52F-E4A5A3CAFF03}">
      <dgm:prSet/>
      <dgm:spPr/>
      <dgm:t>
        <a:bodyPr/>
        <a:lstStyle/>
        <a:p>
          <a:pPr rtl="0"/>
          <a:r>
            <a:rPr lang="en-US" b="1" dirty="0"/>
            <a:t>Launch</a:t>
          </a:r>
        </a:p>
      </dgm:t>
    </dgm:pt>
    <dgm:pt modelId="{6A835917-1F24-4E9F-83FD-8CA10828B4C0}" type="parTrans" cxnId="{FAD5CD3B-F8AB-40C3-ADBC-E56938840010}">
      <dgm:prSet/>
      <dgm:spPr/>
      <dgm:t>
        <a:bodyPr/>
        <a:lstStyle/>
        <a:p>
          <a:endParaRPr lang="en-US"/>
        </a:p>
      </dgm:t>
    </dgm:pt>
    <dgm:pt modelId="{BA61D35C-9C56-49E6-88FE-AE12DACA0070}" type="sibTrans" cxnId="{FAD5CD3B-F8AB-40C3-ADBC-E56938840010}">
      <dgm:prSet/>
      <dgm:spPr/>
      <dgm:t>
        <a:bodyPr/>
        <a:lstStyle/>
        <a:p>
          <a:endParaRPr lang="en-US"/>
        </a:p>
      </dgm:t>
    </dgm:pt>
    <dgm:pt modelId="{E51835BF-5D81-4ACB-B61A-D84308077C19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</a:t>
          </a:r>
        </a:p>
      </dgm:t>
    </dgm:pt>
    <dgm:pt modelId="{9A5D3908-21C6-4569-A579-868576DAB6FD}" type="parTrans" cxnId="{A2EDD2FF-EBD4-4682-AFF0-744729D396DA}">
      <dgm:prSet/>
      <dgm:spPr/>
      <dgm:t>
        <a:bodyPr/>
        <a:lstStyle/>
        <a:p>
          <a:endParaRPr lang="en-US"/>
        </a:p>
      </dgm:t>
    </dgm:pt>
    <dgm:pt modelId="{0E25D03C-79C6-497B-AEDC-4F5D7E9C4D31}" type="sibTrans" cxnId="{A2EDD2FF-EBD4-4682-AFF0-744729D396DA}">
      <dgm:prSet/>
      <dgm:spPr/>
      <dgm:t>
        <a:bodyPr/>
        <a:lstStyle/>
        <a:p>
          <a:endParaRPr lang="en-US"/>
        </a:p>
      </dgm:t>
    </dgm:pt>
    <dgm:pt modelId="{3788C7C7-8BDA-4BF9-9665-5AA10028E742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</a:t>
          </a:r>
        </a:p>
      </dgm:t>
    </dgm:pt>
    <dgm:pt modelId="{61C8CE33-4735-4709-B670-443EDB54E5B0}" type="parTrans" cxnId="{1513F1EA-5BB0-4766-B98A-6C40B659D4E4}">
      <dgm:prSet/>
      <dgm:spPr/>
      <dgm:t>
        <a:bodyPr/>
        <a:lstStyle/>
        <a:p>
          <a:endParaRPr lang="en-US"/>
        </a:p>
      </dgm:t>
    </dgm:pt>
    <dgm:pt modelId="{2402FD91-FA71-4277-8436-823E1324F14D}" type="sibTrans" cxnId="{1513F1EA-5BB0-4766-B98A-6C40B659D4E4}">
      <dgm:prSet/>
      <dgm:spPr/>
      <dgm:t>
        <a:bodyPr/>
        <a:lstStyle/>
        <a:p>
          <a:endParaRPr lang="en-US"/>
        </a:p>
      </dgm:t>
    </dgm:pt>
    <dgm:pt modelId="{73DA16CE-8A64-4A48-86CE-64FD2399EB27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III</a:t>
          </a:r>
        </a:p>
      </dgm:t>
    </dgm:pt>
    <dgm:pt modelId="{0987B176-F458-49C3-8BD8-AED29AA9AF00}" type="parTrans" cxnId="{EC83B3AB-8980-4FB5-AD5B-FC57C44458EB}">
      <dgm:prSet/>
      <dgm:spPr/>
      <dgm:t>
        <a:bodyPr/>
        <a:lstStyle/>
        <a:p>
          <a:endParaRPr lang="en-US"/>
        </a:p>
      </dgm:t>
    </dgm:pt>
    <dgm:pt modelId="{3F5FE08B-7254-4CD4-A980-D32FBB8A2D1A}" type="sibTrans" cxnId="{EC83B3AB-8980-4FB5-AD5B-FC57C44458EB}">
      <dgm:prSet/>
      <dgm:spPr/>
      <dgm:t>
        <a:bodyPr/>
        <a:lstStyle/>
        <a:p>
          <a:endParaRPr lang="en-US"/>
        </a:p>
      </dgm:t>
    </dgm:pt>
    <dgm:pt modelId="{DDD97AA5-AB92-48A7-B8CB-96A8CA420D2D}">
      <dgm:prSet/>
      <dgm:spPr/>
      <dgm:t>
        <a:bodyPr/>
        <a:lstStyle/>
        <a:p>
          <a:pPr rtl="0"/>
          <a:r>
            <a:rPr lang="en-US" b="1"/>
            <a:t>Final Report</a:t>
          </a:r>
        </a:p>
      </dgm:t>
    </dgm:pt>
    <dgm:pt modelId="{8C6EEDED-0EEB-4F39-A2FA-2AFA4CA0BAC8}" type="parTrans" cxnId="{B81F7C1A-F1AB-412B-8727-8E2A426EEE32}">
      <dgm:prSet/>
      <dgm:spPr/>
      <dgm:t>
        <a:bodyPr/>
        <a:lstStyle/>
        <a:p>
          <a:endParaRPr lang="en-US"/>
        </a:p>
      </dgm:t>
    </dgm:pt>
    <dgm:pt modelId="{CF830D38-6230-485C-9213-FE45844274EB}" type="sibTrans" cxnId="{B81F7C1A-F1AB-412B-8727-8E2A426EEE32}">
      <dgm:prSet/>
      <dgm:spPr/>
      <dgm:t>
        <a:bodyPr/>
        <a:lstStyle/>
        <a:p>
          <a:endParaRPr lang="en-US"/>
        </a:p>
      </dgm:t>
    </dgm:pt>
    <dgm:pt modelId="{B6E7D212-317A-48C2-98FF-FC8E9EA05685}">
      <dgm:prSet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Smart Start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(on site)</a:t>
          </a:r>
        </a:p>
      </dgm:t>
    </dgm:pt>
    <dgm:pt modelId="{AED79F50-69A8-4D14-9BF5-0609ED9E9921}" type="parTrans" cxnId="{E16CC481-2656-493C-8FC5-36F2BC3A8223}">
      <dgm:prSet/>
      <dgm:spPr/>
      <dgm:t>
        <a:bodyPr/>
        <a:lstStyle/>
        <a:p>
          <a:endParaRPr lang="en-US"/>
        </a:p>
      </dgm:t>
    </dgm:pt>
    <dgm:pt modelId="{1F2B1B15-76D8-407D-880B-D0A5D016BDED}" type="sibTrans" cxnId="{E16CC481-2656-493C-8FC5-36F2BC3A8223}">
      <dgm:prSet/>
      <dgm:spPr/>
      <dgm:t>
        <a:bodyPr/>
        <a:lstStyle/>
        <a:p>
          <a:endParaRPr lang="en-US"/>
        </a:p>
      </dgm:t>
    </dgm:pt>
    <dgm:pt modelId="{6A7056EA-2661-470E-978F-E0B32C977CF1}" type="pres">
      <dgm:prSet presAssocID="{75958541-1B47-4F31-A24B-77C712DDB9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9D1D33-A972-483E-ADBB-7E8007B092F9}" type="pres">
      <dgm:prSet presAssocID="{9A48B479-43F7-423C-B58E-0496AE251585}" presName="node" presStyleLbl="node1" presStyleIdx="0" presStyleCnt="7" custLinFactNeighborX="2497" custLinFactNeighborY="-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3337B-932D-4E54-8F52-8B92D231DFCF}" type="pres">
      <dgm:prSet presAssocID="{767B29BB-914F-412E-A05B-746A71E5A458}" presName="sibTrans" presStyleLbl="sibTrans2D1" presStyleIdx="0" presStyleCnt="6" custScaleX="219947"/>
      <dgm:spPr/>
      <dgm:t>
        <a:bodyPr/>
        <a:lstStyle/>
        <a:p>
          <a:endParaRPr lang="en-US"/>
        </a:p>
      </dgm:t>
    </dgm:pt>
    <dgm:pt modelId="{7FD9D2E9-AB82-4EAC-8241-C4FBB1E96B9F}" type="pres">
      <dgm:prSet presAssocID="{767B29BB-914F-412E-A05B-746A71E5A458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7E60DF0D-92DC-4F97-B849-12DF08D95F45}" type="pres">
      <dgm:prSet presAssocID="{3A33E4EE-8CEF-4C84-B52F-E4A5A3CAFF03}" presName="node" presStyleLbl="node1" presStyleIdx="1" presStyleCnt="7" custScaleX="56757" custLinFactNeighborX="23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094B2-0E55-499E-8ED2-5C2633E919E8}" type="pres">
      <dgm:prSet presAssocID="{BA61D35C-9C56-49E6-88FE-AE12DACA0070}" presName="sibTrans" presStyleLbl="sibTrans2D1" presStyleIdx="1" presStyleCnt="6" custScaleX="165776"/>
      <dgm:spPr/>
      <dgm:t>
        <a:bodyPr/>
        <a:lstStyle/>
        <a:p>
          <a:endParaRPr lang="en-US"/>
        </a:p>
      </dgm:t>
    </dgm:pt>
    <dgm:pt modelId="{25892436-CBB2-4BF5-A06A-7C4C22ECF1C2}" type="pres">
      <dgm:prSet presAssocID="{BA61D35C-9C56-49E6-88FE-AE12DACA007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C832C09-9756-446C-A378-B0317D69E68A}" type="pres">
      <dgm:prSet presAssocID="{B6E7D212-317A-48C2-98FF-FC8E9EA05685}" presName="node" presStyleLbl="node1" presStyleIdx="2" presStyleCnt="7" custScaleX="71757" custLinFactNeighborX="-13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DF999-4257-4DD0-BF5E-44CD862218BE}" type="pres">
      <dgm:prSet presAssocID="{1F2B1B15-76D8-407D-880B-D0A5D016BDED}" presName="sibTrans" presStyleLbl="sibTrans2D1" presStyleIdx="2" presStyleCnt="6" custScaleX="219458"/>
      <dgm:spPr/>
      <dgm:t>
        <a:bodyPr/>
        <a:lstStyle/>
        <a:p>
          <a:endParaRPr lang="en-US"/>
        </a:p>
      </dgm:t>
    </dgm:pt>
    <dgm:pt modelId="{A460536F-1468-43FC-A695-7420F455EA73}" type="pres">
      <dgm:prSet presAssocID="{1F2B1B15-76D8-407D-880B-D0A5D016BDED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7CF9CD6C-8EB3-439A-BABA-39A3848F45CA}" type="pres">
      <dgm:prSet presAssocID="{E51835BF-5D81-4ACB-B61A-D84308077C19}" presName="node" presStyleLbl="node1" presStyleIdx="3" presStyleCnt="7" custScaleX="56243" custLinFactNeighborX="-85978" custLinFactNeighborY="-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D0A0E-41E6-4B39-9F2E-D5BA40AC1F65}" type="pres">
      <dgm:prSet presAssocID="{0E25D03C-79C6-497B-AEDC-4F5D7E9C4D31}" presName="sibTrans" presStyleLbl="sibTrans2D1" presStyleIdx="3" presStyleCnt="6" custScaleX="177035"/>
      <dgm:spPr/>
      <dgm:t>
        <a:bodyPr/>
        <a:lstStyle/>
        <a:p>
          <a:endParaRPr lang="en-US"/>
        </a:p>
      </dgm:t>
    </dgm:pt>
    <dgm:pt modelId="{FECC2FE6-526B-43F7-B211-0272F49ECFBE}" type="pres">
      <dgm:prSet presAssocID="{0E25D03C-79C6-497B-AEDC-4F5D7E9C4D31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8B21BA1A-DBAC-48C2-8953-00052DD67D6E}" type="pres">
      <dgm:prSet presAssocID="{3788C7C7-8BDA-4BF9-9665-5AA10028E742}" presName="node" presStyleLbl="node1" presStyleIdx="4" presStyleCnt="7" custScaleX="56243" custLinFactNeighborX="-9016" custLinFactNeighborY="6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8DF3D-2CE1-4DCE-A619-4DD73D7E1952}" type="pres">
      <dgm:prSet presAssocID="{2402FD91-FA71-4277-8436-823E1324F14D}" presName="sibTrans" presStyleLbl="sibTrans2D1" presStyleIdx="4" presStyleCnt="6" custScaleX="180311"/>
      <dgm:spPr/>
      <dgm:t>
        <a:bodyPr/>
        <a:lstStyle/>
        <a:p>
          <a:endParaRPr lang="en-US"/>
        </a:p>
      </dgm:t>
    </dgm:pt>
    <dgm:pt modelId="{81489C5B-3910-405E-83B0-900DA59793EF}" type="pres">
      <dgm:prSet presAssocID="{2402FD91-FA71-4277-8436-823E1324F14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4502423-6C7F-492E-8842-EA6AD00CE86C}" type="pres">
      <dgm:prSet presAssocID="{73DA16CE-8A64-4A48-86CE-64FD2399EB27}" presName="node" presStyleLbl="node1" presStyleIdx="5" presStyleCnt="7" custScaleX="56243" custLinFactX="2582" custLinFactNeighborX="100000" custLinFactNeighborY="1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97FDC-C2F1-4B8D-9E5B-0AB7D1731928}" type="pres">
      <dgm:prSet presAssocID="{3F5FE08B-7254-4CD4-A980-D32FBB8A2D1A}" presName="sibTrans" presStyleLbl="sibTrans2D1" presStyleIdx="5" presStyleCnt="6" custScaleX="219458"/>
      <dgm:spPr/>
      <dgm:t>
        <a:bodyPr/>
        <a:lstStyle/>
        <a:p>
          <a:endParaRPr lang="en-US"/>
        </a:p>
      </dgm:t>
    </dgm:pt>
    <dgm:pt modelId="{E30BE3AB-B486-43BC-9CEE-5EDB5C1E8228}" type="pres">
      <dgm:prSet presAssocID="{3F5FE08B-7254-4CD4-A980-D32FBB8A2D1A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24367884-CF17-4FB9-8756-4881EEAE78D7}" type="pres">
      <dgm:prSet presAssocID="{DDD97AA5-AB92-48A7-B8CB-96A8CA420D2D}" presName="node" presStyleLbl="node1" presStyleIdx="6" presStyleCnt="7" custScaleX="62921" custLinFactNeighborX="54810" custLinFactNeighborY="-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19D0C1-3B9A-4A7C-8C29-12B3E0CB3AF9}" type="presOf" srcId="{2402FD91-FA71-4277-8436-823E1324F14D}" destId="{81489C5B-3910-405E-83B0-900DA59793EF}" srcOrd="1" destOrd="0" presId="urn:microsoft.com/office/officeart/2005/8/layout/process1"/>
    <dgm:cxn modelId="{EC83B3AB-8980-4FB5-AD5B-FC57C44458EB}" srcId="{75958541-1B47-4F31-A24B-77C712DDB9B4}" destId="{73DA16CE-8A64-4A48-86CE-64FD2399EB27}" srcOrd="5" destOrd="0" parTransId="{0987B176-F458-49C3-8BD8-AED29AA9AF00}" sibTransId="{3F5FE08B-7254-4CD4-A980-D32FBB8A2D1A}"/>
    <dgm:cxn modelId="{A2EDD2FF-EBD4-4682-AFF0-744729D396DA}" srcId="{75958541-1B47-4F31-A24B-77C712DDB9B4}" destId="{E51835BF-5D81-4ACB-B61A-D84308077C19}" srcOrd="3" destOrd="0" parTransId="{9A5D3908-21C6-4569-A579-868576DAB6FD}" sibTransId="{0E25D03C-79C6-497B-AEDC-4F5D7E9C4D31}"/>
    <dgm:cxn modelId="{1513F1EA-5BB0-4766-B98A-6C40B659D4E4}" srcId="{75958541-1B47-4F31-A24B-77C712DDB9B4}" destId="{3788C7C7-8BDA-4BF9-9665-5AA10028E742}" srcOrd="4" destOrd="0" parTransId="{61C8CE33-4735-4709-B670-443EDB54E5B0}" sibTransId="{2402FD91-FA71-4277-8436-823E1324F14D}"/>
    <dgm:cxn modelId="{FAD5CD3B-F8AB-40C3-ADBC-E56938840010}" srcId="{75958541-1B47-4F31-A24B-77C712DDB9B4}" destId="{3A33E4EE-8CEF-4C84-B52F-E4A5A3CAFF03}" srcOrd="1" destOrd="0" parTransId="{6A835917-1F24-4E9F-83FD-8CA10828B4C0}" sibTransId="{BA61D35C-9C56-49E6-88FE-AE12DACA0070}"/>
    <dgm:cxn modelId="{B81F7C1A-F1AB-412B-8727-8E2A426EEE32}" srcId="{75958541-1B47-4F31-A24B-77C712DDB9B4}" destId="{DDD97AA5-AB92-48A7-B8CB-96A8CA420D2D}" srcOrd="6" destOrd="0" parTransId="{8C6EEDED-0EEB-4F39-A2FA-2AFA4CA0BAC8}" sibTransId="{CF830D38-6230-485C-9213-FE45844274EB}"/>
    <dgm:cxn modelId="{237EC162-068E-4748-A350-19CEA8D7BACB}" type="presOf" srcId="{0E25D03C-79C6-497B-AEDC-4F5D7E9C4D31}" destId="{586D0A0E-41E6-4B39-9F2E-D5BA40AC1F65}" srcOrd="0" destOrd="0" presId="urn:microsoft.com/office/officeart/2005/8/layout/process1"/>
    <dgm:cxn modelId="{6F735779-D689-4F51-BE87-99E544A61FAE}" type="presOf" srcId="{1F2B1B15-76D8-407D-880B-D0A5D016BDED}" destId="{698DF999-4257-4DD0-BF5E-44CD862218BE}" srcOrd="0" destOrd="0" presId="urn:microsoft.com/office/officeart/2005/8/layout/process1"/>
    <dgm:cxn modelId="{995213A9-49CD-46A2-9C96-886AF322777F}" type="presOf" srcId="{3F5FE08B-7254-4CD4-A980-D32FBB8A2D1A}" destId="{C0097FDC-C2F1-4B8D-9E5B-0AB7D1731928}" srcOrd="0" destOrd="0" presId="urn:microsoft.com/office/officeart/2005/8/layout/process1"/>
    <dgm:cxn modelId="{C529D044-2D62-4CC7-A857-7DE2C5466A5E}" type="presOf" srcId="{1F2B1B15-76D8-407D-880B-D0A5D016BDED}" destId="{A460536F-1468-43FC-A695-7420F455EA73}" srcOrd="1" destOrd="0" presId="urn:microsoft.com/office/officeart/2005/8/layout/process1"/>
    <dgm:cxn modelId="{8AA5DEC1-B41B-43A5-A50D-F20D1F7175CA}" type="presOf" srcId="{767B29BB-914F-412E-A05B-746A71E5A458}" destId="{1F93337B-932D-4E54-8F52-8B92D231DFCF}" srcOrd="0" destOrd="0" presId="urn:microsoft.com/office/officeart/2005/8/layout/process1"/>
    <dgm:cxn modelId="{CBE61077-6A95-4DF3-A311-F1EBEA033EA7}" type="presOf" srcId="{0E25D03C-79C6-497B-AEDC-4F5D7E9C4D31}" destId="{FECC2FE6-526B-43F7-B211-0272F49ECFBE}" srcOrd="1" destOrd="0" presId="urn:microsoft.com/office/officeart/2005/8/layout/process1"/>
    <dgm:cxn modelId="{A0E19A7B-2B3C-49DA-888D-FE787A913D16}" type="presOf" srcId="{3F5FE08B-7254-4CD4-A980-D32FBB8A2D1A}" destId="{E30BE3AB-B486-43BC-9CEE-5EDB5C1E8228}" srcOrd="1" destOrd="0" presId="urn:microsoft.com/office/officeart/2005/8/layout/process1"/>
    <dgm:cxn modelId="{E16CC481-2656-493C-8FC5-36F2BC3A8223}" srcId="{75958541-1B47-4F31-A24B-77C712DDB9B4}" destId="{B6E7D212-317A-48C2-98FF-FC8E9EA05685}" srcOrd="2" destOrd="0" parTransId="{AED79F50-69A8-4D14-9BF5-0609ED9E9921}" sibTransId="{1F2B1B15-76D8-407D-880B-D0A5D016BDED}"/>
    <dgm:cxn modelId="{66644CB3-0D2E-4FD9-A612-A2175D0C538B}" type="presOf" srcId="{BA61D35C-9C56-49E6-88FE-AE12DACA0070}" destId="{E51094B2-0E55-499E-8ED2-5C2633E919E8}" srcOrd="0" destOrd="0" presId="urn:microsoft.com/office/officeart/2005/8/layout/process1"/>
    <dgm:cxn modelId="{76B01156-9A6B-468E-B7EB-CF5B94B822DE}" type="presOf" srcId="{9A48B479-43F7-423C-B58E-0496AE251585}" destId="{1D9D1D33-A972-483E-ADBB-7E8007B092F9}" srcOrd="0" destOrd="0" presId="urn:microsoft.com/office/officeart/2005/8/layout/process1"/>
    <dgm:cxn modelId="{8FC41D64-E461-4C1E-965E-11B6D5587080}" type="presOf" srcId="{2402FD91-FA71-4277-8436-823E1324F14D}" destId="{BBE8DF3D-2CE1-4DCE-A619-4DD73D7E1952}" srcOrd="0" destOrd="0" presId="urn:microsoft.com/office/officeart/2005/8/layout/process1"/>
    <dgm:cxn modelId="{C3CA45C5-B04B-4BE6-AF1D-0EF844D0ADE8}" srcId="{75958541-1B47-4F31-A24B-77C712DDB9B4}" destId="{9A48B479-43F7-423C-B58E-0496AE251585}" srcOrd="0" destOrd="0" parTransId="{E87E517C-47B5-4540-AE3C-942428A21E58}" sibTransId="{767B29BB-914F-412E-A05B-746A71E5A458}"/>
    <dgm:cxn modelId="{5D62F8D4-E714-409E-890C-789C0568A832}" type="presOf" srcId="{3A33E4EE-8CEF-4C84-B52F-E4A5A3CAFF03}" destId="{7E60DF0D-92DC-4F97-B849-12DF08D95F45}" srcOrd="0" destOrd="0" presId="urn:microsoft.com/office/officeart/2005/8/layout/process1"/>
    <dgm:cxn modelId="{C9BA9A6D-A636-4519-8822-0950A492C945}" type="presOf" srcId="{B6E7D212-317A-48C2-98FF-FC8E9EA05685}" destId="{2C832C09-9756-446C-A378-B0317D69E68A}" srcOrd="0" destOrd="0" presId="urn:microsoft.com/office/officeart/2005/8/layout/process1"/>
    <dgm:cxn modelId="{0F0027F2-F7C7-45E2-8129-A37302975ABC}" type="presOf" srcId="{DDD97AA5-AB92-48A7-B8CB-96A8CA420D2D}" destId="{24367884-CF17-4FB9-8756-4881EEAE78D7}" srcOrd="0" destOrd="0" presId="urn:microsoft.com/office/officeart/2005/8/layout/process1"/>
    <dgm:cxn modelId="{5678354E-CE7C-415E-85AD-D7B8D3A3B387}" type="presOf" srcId="{75958541-1B47-4F31-A24B-77C712DDB9B4}" destId="{6A7056EA-2661-470E-978F-E0B32C977CF1}" srcOrd="0" destOrd="0" presId="urn:microsoft.com/office/officeart/2005/8/layout/process1"/>
    <dgm:cxn modelId="{69A387AB-C8EF-4D42-8FEF-3BA4C5E9AE45}" type="presOf" srcId="{767B29BB-914F-412E-A05B-746A71E5A458}" destId="{7FD9D2E9-AB82-4EAC-8241-C4FBB1E96B9F}" srcOrd="1" destOrd="0" presId="urn:microsoft.com/office/officeart/2005/8/layout/process1"/>
    <dgm:cxn modelId="{CAD5D782-BB49-4B4B-8570-3F2C4FF4B77E}" type="presOf" srcId="{E51835BF-5D81-4ACB-B61A-D84308077C19}" destId="{7CF9CD6C-8EB3-439A-BABA-39A3848F45CA}" srcOrd="0" destOrd="0" presId="urn:microsoft.com/office/officeart/2005/8/layout/process1"/>
    <dgm:cxn modelId="{D2CA8506-41C6-4FC3-A575-9A1AA13C2001}" type="presOf" srcId="{3788C7C7-8BDA-4BF9-9665-5AA10028E742}" destId="{8B21BA1A-DBAC-48C2-8953-00052DD67D6E}" srcOrd="0" destOrd="0" presId="urn:microsoft.com/office/officeart/2005/8/layout/process1"/>
    <dgm:cxn modelId="{DDD964C1-3B92-44FC-986C-CC7766D69A56}" type="presOf" srcId="{73DA16CE-8A64-4A48-86CE-64FD2399EB27}" destId="{E4502423-6C7F-492E-8842-EA6AD00CE86C}" srcOrd="0" destOrd="0" presId="urn:microsoft.com/office/officeart/2005/8/layout/process1"/>
    <dgm:cxn modelId="{F7412279-CCC7-4C76-A7E8-7FA632216809}" type="presOf" srcId="{BA61D35C-9C56-49E6-88FE-AE12DACA0070}" destId="{25892436-CBB2-4BF5-A06A-7C4C22ECF1C2}" srcOrd="1" destOrd="0" presId="urn:microsoft.com/office/officeart/2005/8/layout/process1"/>
    <dgm:cxn modelId="{44136A49-550E-4FE1-8A98-D7A2513B12F7}" type="presParOf" srcId="{6A7056EA-2661-470E-978F-E0B32C977CF1}" destId="{1D9D1D33-A972-483E-ADBB-7E8007B092F9}" srcOrd="0" destOrd="0" presId="urn:microsoft.com/office/officeart/2005/8/layout/process1"/>
    <dgm:cxn modelId="{B1828405-5099-46C3-9CBE-A98BF3F7C689}" type="presParOf" srcId="{6A7056EA-2661-470E-978F-E0B32C977CF1}" destId="{1F93337B-932D-4E54-8F52-8B92D231DFCF}" srcOrd="1" destOrd="0" presId="urn:microsoft.com/office/officeart/2005/8/layout/process1"/>
    <dgm:cxn modelId="{B2D5E357-1FB3-4D9C-AA9B-1A6A283B3EA0}" type="presParOf" srcId="{1F93337B-932D-4E54-8F52-8B92D231DFCF}" destId="{7FD9D2E9-AB82-4EAC-8241-C4FBB1E96B9F}" srcOrd="0" destOrd="0" presId="urn:microsoft.com/office/officeart/2005/8/layout/process1"/>
    <dgm:cxn modelId="{567BE09A-0523-4B65-9774-C5BFEABD9736}" type="presParOf" srcId="{6A7056EA-2661-470E-978F-E0B32C977CF1}" destId="{7E60DF0D-92DC-4F97-B849-12DF08D95F45}" srcOrd="2" destOrd="0" presId="urn:microsoft.com/office/officeart/2005/8/layout/process1"/>
    <dgm:cxn modelId="{E90FA0A8-26C2-47A0-9B90-F523B2D0636B}" type="presParOf" srcId="{6A7056EA-2661-470E-978F-E0B32C977CF1}" destId="{E51094B2-0E55-499E-8ED2-5C2633E919E8}" srcOrd="3" destOrd="0" presId="urn:microsoft.com/office/officeart/2005/8/layout/process1"/>
    <dgm:cxn modelId="{E1F4C174-9CC9-4343-A8D4-862C398D36D7}" type="presParOf" srcId="{E51094B2-0E55-499E-8ED2-5C2633E919E8}" destId="{25892436-CBB2-4BF5-A06A-7C4C22ECF1C2}" srcOrd="0" destOrd="0" presId="urn:microsoft.com/office/officeart/2005/8/layout/process1"/>
    <dgm:cxn modelId="{889C0161-0079-4439-BA40-5E4CB29FA12E}" type="presParOf" srcId="{6A7056EA-2661-470E-978F-E0B32C977CF1}" destId="{2C832C09-9756-446C-A378-B0317D69E68A}" srcOrd="4" destOrd="0" presId="urn:microsoft.com/office/officeart/2005/8/layout/process1"/>
    <dgm:cxn modelId="{0C7E6B84-FD4F-4F49-9221-3C1EF8574764}" type="presParOf" srcId="{6A7056EA-2661-470E-978F-E0B32C977CF1}" destId="{698DF999-4257-4DD0-BF5E-44CD862218BE}" srcOrd="5" destOrd="0" presId="urn:microsoft.com/office/officeart/2005/8/layout/process1"/>
    <dgm:cxn modelId="{E6183DC4-1F04-4037-B0E0-591AD94028EF}" type="presParOf" srcId="{698DF999-4257-4DD0-BF5E-44CD862218BE}" destId="{A460536F-1468-43FC-A695-7420F455EA73}" srcOrd="0" destOrd="0" presId="urn:microsoft.com/office/officeart/2005/8/layout/process1"/>
    <dgm:cxn modelId="{6D7AECB5-F82D-4B2A-931E-068F3B66E698}" type="presParOf" srcId="{6A7056EA-2661-470E-978F-E0B32C977CF1}" destId="{7CF9CD6C-8EB3-439A-BABA-39A3848F45CA}" srcOrd="6" destOrd="0" presId="urn:microsoft.com/office/officeart/2005/8/layout/process1"/>
    <dgm:cxn modelId="{9335AFC8-FA3B-4327-B109-771BB8F2A66D}" type="presParOf" srcId="{6A7056EA-2661-470E-978F-E0B32C977CF1}" destId="{586D0A0E-41E6-4B39-9F2E-D5BA40AC1F65}" srcOrd="7" destOrd="0" presId="urn:microsoft.com/office/officeart/2005/8/layout/process1"/>
    <dgm:cxn modelId="{C30D9D8D-994B-4FC6-820D-F9C181B048FC}" type="presParOf" srcId="{586D0A0E-41E6-4B39-9F2E-D5BA40AC1F65}" destId="{FECC2FE6-526B-43F7-B211-0272F49ECFBE}" srcOrd="0" destOrd="0" presId="urn:microsoft.com/office/officeart/2005/8/layout/process1"/>
    <dgm:cxn modelId="{67DBFEBA-9A75-4CA0-B07A-F5F921A948D4}" type="presParOf" srcId="{6A7056EA-2661-470E-978F-E0B32C977CF1}" destId="{8B21BA1A-DBAC-48C2-8953-00052DD67D6E}" srcOrd="8" destOrd="0" presId="urn:microsoft.com/office/officeart/2005/8/layout/process1"/>
    <dgm:cxn modelId="{556D48A2-CC8D-4EFD-B2E1-BE001A22447C}" type="presParOf" srcId="{6A7056EA-2661-470E-978F-E0B32C977CF1}" destId="{BBE8DF3D-2CE1-4DCE-A619-4DD73D7E1952}" srcOrd="9" destOrd="0" presId="urn:microsoft.com/office/officeart/2005/8/layout/process1"/>
    <dgm:cxn modelId="{44F5B8E6-B87B-41C3-83F8-E3D4BD5D9349}" type="presParOf" srcId="{BBE8DF3D-2CE1-4DCE-A619-4DD73D7E1952}" destId="{81489C5B-3910-405E-83B0-900DA59793EF}" srcOrd="0" destOrd="0" presId="urn:microsoft.com/office/officeart/2005/8/layout/process1"/>
    <dgm:cxn modelId="{A28E06DB-8E93-4D91-992F-2CBD9777EF5E}" type="presParOf" srcId="{6A7056EA-2661-470E-978F-E0B32C977CF1}" destId="{E4502423-6C7F-492E-8842-EA6AD00CE86C}" srcOrd="10" destOrd="0" presId="urn:microsoft.com/office/officeart/2005/8/layout/process1"/>
    <dgm:cxn modelId="{67058A5A-B6B9-4A39-A5C7-4C9DBC0D0B08}" type="presParOf" srcId="{6A7056EA-2661-470E-978F-E0B32C977CF1}" destId="{C0097FDC-C2F1-4B8D-9E5B-0AB7D1731928}" srcOrd="11" destOrd="0" presId="urn:microsoft.com/office/officeart/2005/8/layout/process1"/>
    <dgm:cxn modelId="{9373F68C-FC24-4B17-B7B7-001AC0A679C9}" type="presParOf" srcId="{C0097FDC-C2F1-4B8D-9E5B-0AB7D1731928}" destId="{E30BE3AB-B486-43BC-9CEE-5EDB5C1E8228}" srcOrd="0" destOrd="0" presId="urn:microsoft.com/office/officeart/2005/8/layout/process1"/>
    <dgm:cxn modelId="{A6CE9AB6-5C24-4B8F-9438-C959C9956F6F}" type="presParOf" srcId="{6A7056EA-2661-470E-978F-E0B32C977CF1}" destId="{24367884-CF17-4FB9-8756-4881EEAE78D7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958541-1B47-4F31-A24B-77C712DDB9B4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A48B479-43F7-423C-B58E-0496AE251585}">
      <dgm:prSet/>
      <dgm:spPr/>
      <dgm:t>
        <a:bodyPr/>
        <a:lstStyle/>
        <a:p>
          <a:pPr rtl="0"/>
          <a:r>
            <a:rPr lang="en-US" b="1" dirty="0"/>
            <a:t>Introduction Webinar</a:t>
          </a:r>
        </a:p>
      </dgm:t>
    </dgm:pt>
    <dgm:pt modelId="{E87E517C-47B5-4540-AE3C-942428A21E58}" type="parTrans" cxnId="{C3CA45C5-B04B-4BE6-AF1D-0EF844D0ADE8}">
      <dgm:prSet/>
      <dgm:spPr/>
      <dgm:t>
        <a:bodyPr/>
        <a:lstStyle/>
        <a:p>
          <a:endParaRPr lang="en-US"/>
        </a:p>
      </dgm:t>
    </dgm:pt>
    <dgm:pt modelId="{767B29BB-914F-412E-A05B-746A71E5A458}" type="sibTrans" cxnId="{C3CA45C5-B04B-4BE6-AF1D-0EF844D0ADE8}">
      <dgm:prSet/>
      <dgm:spPr/>
      <dgm:t>
        <a:bodyPr/>
        <a:lstStyle/>
        <a:p>
          <a:endParaRPr lang="en-US"/>
        </a:p>
      </dgm:t>
    </dgm:pt>
    <dgm:pt modelId="{3A33E4EE-8CEF-4C84-B52F-E4A5A3CAFF03}">
      <dgm:prSet/>
      <dgm:spPr/>
      <dgm:t>
        <a:bodyPr/>
        <a:lstStyle/>
        <a:p>
          <a:pPr rtl="0"/>
          <a:r>
            <a:rPr lang="en-US" b="1" dirty="0"/>
            <a:t>Launch</a:t>
          </a:r>
        </a:p>
      </dgm:t>
    </dgm:pt>
    <dgm:pt modelId="{6A835917-1F24-4E9F-83FD-8CA10828B4C0}" type="parTrans" cxnId="{FAD5CD3B-F8AB-40C3-ADBC-E56938840010}">
      <dgm:prSet/>
      <dgm:spPr/>
      <dgm:t>
        <a:bodyPr/>
        <a:lstStyle/>
        <a:p>
          <a:endParaRPr lang="en-US"/>
        </a:p>
      </dgm:t>
    </dgm:pt>
    <dgm:pt modelId="{BA61D35C-9C56-49E6-88FE-AE12DACA0070}" type="sibTrans" cxnId="{FAD5CD3B-F8AB-40C3-ADBC-E56938840010}">
      <dgm:prSet/>
      <dgm:spPr/>
      <dgm:t>
        <a:bodyPr/>
        <a:lstStyle/>
        <a:p>
          <a:endParaRPr lang="en-US"/>
        </a:p>
      </dgm:t>
    </dgm:pt>
    <dgm:pt modelId="{E51835BF-5D81-4ACB-B61A-D84308077C19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</a:t>
          </a:r>
        </a:p>
      </dgm:t>
    </dgm:pt>
    <dgm:pt modelId="{9A5D3908-21C6-4569-A579-868576DAB6FD}" type="parTrans" cxnId="{A2EDD2FF-EBD4-4682-AFF0-744729D396DA}">
      <dgm:prSet/>
      <dgm:spPr/>
      <dgm:t>
        <a:bodyPr/>
        <a:lstStyle/>
        <a:p>
          <a:endParaRPr lang="en-US"/>
        </a:p>
      </dgm:t>
    </dgm:pt>
    <dgm:pt modelId="{0E25D03C-79C6-497B-AEDC-4F5D7E9C4D31}" type="sibTrans" cxnId="{A2EDD2FF-EBD4-4682-AFF0-744729D396DA}">
      <dgm:prSet/>
      <dgm:spPr/>
      <dgm:t>
        <a:bodyPr/>
        <a:lstStyle/>
        <a:p>
          <a:endParaRPr lang="en-US"/>
        </a:p>
      </dgm:t>
    </dgm:pt>
    <dgm:pt modelId="{3788C7C7-8BDA-4BF9-9665-5AA10028E742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</a:t>
          </a:r>
        </a:p>
      </dgm:t>
    </dgm:pt>
    <dgm:pt modelId="{61C8CE33-4735-4709-B670-443EDB54E5B0}" type="parTrans" cxnId="{1513F1EA-5BB0-4766-B98A-6C40B659D4E4}">
      <dgm:prSet/>
      <dgm:spPr/>
      <dgm:t>
        <a:bodyPr/>
        <a:lstStyle/>
        <a:p>
          <a:endParaRPr lang="en-US"/>
        </a:p>
      </dgm:t>
    </dgm:pt>
    <dgm:pt modelId="{2402FD91-FA71-4277-8436-823E1324F14D}" type="sibTrans" cxnId="{1513F1EA-5BB0-4766-B98A-6C40B659D4E4}">
      <dgm:prSet/>
      <dgm:spPr/>
      <dgm:t>
        <a:bodyPr/>
        <a:lstStyle/>
        <a:p>
          <a:endParaRPr lang="en-US"/>
        </a:p>
      </dgm:t>
    </dgm:pt>
    <dgm:pt modelId="{73DA16CE-8A64-4A48-86CE-64FD2399EB27}">
      <dgm:prSet/>
      <dgm:spPr/>
      <dgm:t>
        <a:bodyPr/>
        <a:lstStyle/>
        <a:p>
          <a:pPr rtl="0"/>
          <a:r>
            <a:rPr lang="en-US" b="1" dirty="0"/>
            <a:t>Session</a:t>
          </a:r>
          <a:r>
            <a:rPr lang="en-US" dirty="0"/>
            <a:t> III</a:t>
          </a:r>
        </a:p>
      </dgm:t>
    </dgm:pt>
    <dgm:pt modelId="{0987B176-F458-49C3-8BD8-AED29AA9AF00}" type="parTrans" cxnId="{EC83B3AB-8980-4FB5-AD5B-FC57C44458EB}">
      <dgm:prSet/>
      <dgm:spPr/>
      <dgm:t>
        <a:bodyPr/>
        <a:lstStyle/>
        <a:p>
          <a:endParaRPr lang="en-US"/>
        </a:p>
      </dgm:t>
    </dgm:pt>
    <dgm:pt modelId="{3F5FE08B-7254-4CD4-A980-D32FBB8A2D1A}" type="sibTrans" cxnId="{EC83B3AB-8980-4FB5-AD5B-FC57C44458EB}">
      <dgm:prSet/>
      <dgm:spPr/>
      <dgm:t>
        <a:bodyPr/>
        <a:lstStyle/>
        <a:p>
          <a:endParaRPr lang="en-US"/>
        </a:p>
      </dgm:t>
    </dgm:pt>
    <dgm:pt modelId="{DDD97AA5-AB92-48A7-B8CB-96A8CA420D2D}">
      <dgm:prSet/>
      <dgm:spPr/>
      <dgm:t>
        <a:bodyPr/>
        <a:lstStyle/>
        <a:p>
          <a:pPr rtl="0"/>
          <a:r>
            <a:rPr lang="en-US" b="1"/>
            <a:t>Final Report</a:t>
          </a:r>
        </a:p>
      </dgm:t>
    </dgm:pt>
    <dgm:pt modelId="{8C6EEDED-0EEB-4F39-A2FA-2AFA4CA0BAC8}" type="parTrans" cxnId="{B81F7C1A-F1AB-412B-8727-8E2A426EEE32}">
      <dgm:prSet/>
      <dgm:spPr/>
      <dgm:t>
        <a:bodyPr/>
        <a:lstStyle/>
        <a:p>
          <a:endParaRPr lang="en-US"/>
        </a:p>
      </dgm:t>
    </dgm:pt>
    <dgm:pt modelId="{CF830D38-6230-485C-9213-FE45844274EB}" type="sibTrans" cxnId="{B81F7C1A-F1AB-412B-8727-8E2A426EEE32}">
      <dgm:prSet/>
      <dgm:spPr/>
      <dgm:t>
        <a:bodyPr/>
        <a:lstStyle/>
        <a:p>
          <a:endParaRPr lang="en-US"/>
        </a:p>
      </dgm:t>
    </dgm:pt>
    <dgm:pt modelId="{B6E7D212-317A-48C2-98FF-FC8E9EA05685}">
      <dgm:prSet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Smart Start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b="1" dirty="0"/>
            <a:t>(on site)</a:t>
          </a:r>
        </a:p>
      </dgm:t>
    </dgm:pt>
    <dgm:pt modelId="{AED79F50-69A8-4D14-9BF5-0609ED9E9921}" type="parTrans" cxnId="{E16CC481-2656-493C-8FC5-36F2BC3A8223}">
      <dgm:prSet/>
      <dgm:spPr/>
      <dgm:t>
        <a:bodyPr/>
        <a:lstStyle/>
        <a:p>
          <a:endParaRPr lang="en-US"/>
        </a:p>
      </dgm:t>
    </dgm:pt>
    <dgm:pt modelId="{1F2B1B15-76D8-407D-880B-D0A5D016BDED}" type="sibTrans" cxnId="{E16CC481-2656-493C-8FC5-36F2BC3A8223}">
      <dgm:prSet/>
      <dgm:spPr/>
      <dgm:t>
        <a:bodyPr/>
        <a:lstStyle/>
        <a:p>
          <a:endParaRPr lang="en-US"/>
        </a:p>
      </dgm:t>
    </dgm:pt>
    <dgm:pt modelId="{6A7056EA-2661-470E-978F-E0B32C977CF1}" type="pres">
      <dgm:prSet presAssocID="{75958541-1B47-4F31-A24B-77C712DDB9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9D1D33-A972-483E-ADBB-7E8007B092F9}" type="pres">
      <dgm:prSet presAssocID="{9A48B479-43F7-423C-B58E-0496AE251585}" presName="node" presStyleLbl="node1" presStyleIdx="0" presStyleCnt="7" custLinFactNeighborX="2497" custLinFactNeighborY="-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3337B-932D-4E54-8F52-8B92D231DFCF}" type="pres">
      <dgm:prSet presAssocID="{767B29BB-914F-412E-A05B-746A71E5A458}" presName="sibTrans" presStyleLbl="sibTrans2D1" presStyleIdx="0" presStyleCnt="6" custScaleX="219947"/>
      <dgm:spPr/>
      <dgm:t>
        <a:bodyPr/>
        <a:lstStyle/>
        <a:p>
          <a:endParaRPr lang="en-US"/>
        </a:p>
      </dgm:t>
    </dgm:pt>
    <dgm:pt modelId="{7FD9D2E9-AB82-4EAC-8241-C4FBB1E96B9F}" type="pres">
      <dgm:prSet presAssocID="{767B29BB-914F-412E-A05B-746A71E5A458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7E60DF0D-92DC-4F97-B849-12DF08D95F45}" type="pres">
      <dgm:prSet presAssocID="{3A33E4EE-8CEF-4C84-B52F-E4A5A3CAFF03}" presName="node" presStyleLbl="node1" presStyleIdx="1" presStyleCnt="7" custScaleX="56757" custLinFactNeighborX="23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094B2-0E55-499E-8ED2-5C2633E919E8}" type="pres">
      <dgm:prSet presAssocID="{BA61D35C-9C56-49E6-88FE-AE12DACA0070}" presName="sibTrans" presStyleLbl="sibTrans2D1" presStyleIdx="1" presStyleCnt="6" custScaleX="165776"/>
      <dgm:spPr/>
      <dgm:t>
        <a:bodyPr/>
        <a:lstStyle/>
        <a:p>
          <a:endParaRPr lang="en-US"/>
        </a:p>
      </dgm:t>
    </dgm:pt>
    <dgm:pt modelId="{25892436-CBB2-4BF5-A06A-7C4C22ECF1C2}" type="pres">
      <dgm:prSet presAssocID="{BA61D35C-9C56-49E6-88FE-AE12DACA007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C832C09-9756-446C-A378-B0317D69E68A}" type="pres">
      <dgm:prSet presAssocID="{B6E7D212-317A-48C2-98FF-FC8E9EA05685}" presName="node" presStyleLbl="node1" presStyleIdx="2" presStyleCnt="7" custScaleX="71757" custLinFactNeighborX="-13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DF999-4257-4DD0-BF5E-44CD862218BE}" type="pres">
      <dgm:prSet presAssocID="{1F2B1B15-76D8-407D-880B-D0A5D016BDED}" presName="sibTrans" presStyleLbl="sibTrans2D1" presStyleIdx="2" presStyleCnt="6" custScaleX="219458"/>
      <dgm:spPr/>
      <dgm:t>
        <a:bodyPr/>
        <a:lstStyle/>
        <a:p>
          <a:endParaRPr lang="en-US"/>
        </a:p>
      </dgm:t>
    </dgm:pt>
    <dgm:pt modelId="{A460536F-1468-43FC-A695-7420F455EA73}" type="pres">
      <dgm:prSet presAssocID="{1F2B1B15-76D8-407D-880B-D0A5D016BDED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7CF9CD6C-8EB3-439A-BABA-39A3848F45CA}" type="pres">
      <dgm:prSet presAssocID="{E51835BF-5D81-4ACB-B61A-D84308077C19}" presName="node" presStyleLbl="node1" presStyleIdx="3" presStyleCnt="7" custScaleX="56243" custLinFactNeighborX="-85978" custLinFactNeighborY="-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D0A0E-41E6-4B39-9F2E-D5BA40AC1F65}" type="pres">
      <dgm:prSet presAssocID="{0E25D03C-79C6-497B-AEDC-4F5D7E9C4D31}" presName="sibTrans" presStyleLbl="sibTrans2D1" presStyleIdx="3" presStyleCnt="6" custScaleX="177035"/>
      <dgm:spPr/>
      <dgm:t>
        <a:bodyPr/>
        <a:lstStyle/>
        <a:p>
          <a:endParaRPr lang="en-US"/>
        </a:p>
      </dgm:t>
    </dgm:pt>
    <dgm:pt modelId="{FECC2FE6-526B-43F7-B211-0272F49ECFBE}" type="pres">
      <dgm:prSet presAssocID="{0E25D03C-79C6-497B-AEDC-4F5D7E9C4D31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8B21BA1A-DBAC-48C2-8953-00052DD67D6E}" type="pres">
      <dgm:prSet presAssocID="{3788C7C7-8BDA-4BF9-9665-5AA10028E742}" presName="node" presStyleLbl="node1" presStyleIdx="4" presStyleCnt="7" custScaleX="56243" custLinFactNeighborX="-9016" custLinFactNeighborY="6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8DF3D-2CE1-4DCE-A619-4DD73D7E1952}" type="pres">
      <dgm:prSet presAssocID="{2402FD91-FA71-4277-8436-823E1324F14D}" presName="sibTrans" presStyleLbl="sibTrans2D1" presStyleIdx="4" presStyleCnt="6" custScaleX="180311"/>
      <dgm:spPr/>
      <dgm:t>
        <a:bodyPr/>
        <a:lstStyle/>
        <a:p>
          <a:endParaRPr lang="en-US"/>
        </a:p>
      </dgm:t>
    </dgm:pt>
    <dgm:pt modelId="{81489C5B-3910-405E-83B0-900DA59793EF}" type="pres">
      <dgm:prSet presAssocID="{2402FD91-FA71-4277-8436-823E1324F14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4502423-6C7F-492E-8842-EA6AD00CE86C}" type="pres">
      <dgm:prSet presAssocID="{73DA16CE-8A64-4A48-86CE-64FD2399EB27}" presName="node" presStyleLbl="node1" presStyleIdx="5" presStyleCnt="7" custScaleX="56243" custLinFactX="2582" custLinFactNeighborX="100000" custLinFactNeighborY="1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97FDC-C2F1-4B8D-9E5B-0AB7D1731928}" type="pres">
      <dgm:prSet presAssocID="{3F5FE08B-7254-4CD4-A980-D32FBB8A2D1A}" presName="sibTrans" presStyleLbl="sibTrans2D1" presStyleIdx="5" presStyleCnt="6" custScaleX="219458"/>
      <dgm:spPr/>
      <dgm:t>
        <a:bodyPr/>
        <a:lstStyle/>
        <a:p>
          <a:endParaRPr lang="en-US"/>
        </a:p>
      </dgm:t>
    </dgm:pt>
    <dgm:pt modelId="{E30BE3AB-B486-43BC-9CEE-5EDB5C1E8228}" type="pres">
      <dgm:prSet presAssocID="{3F5FE08B-7254-4CD4-A980-D32FBB8A2D1A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24367884-CF17-4FB9-8756-4881EEAE78D7}" type="pres">
      <dgm:prSet presAssocID="{DDD97AA5-AB92-48A7-B8CB-96A8CA420D2D}" presName="node" presStyleLbl="node1" presStyleIdx="6" presStyleCnt="7" custScaleX="62921" custLinFactNeighborX="54810" custLinFactNeighborY="-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19D0C1-3B9A-4A7C-8C29-12B3E0CB3AF9}" type="presOf" srcId="{2402FD91-FA71-4277-8436-823E1324F14D}" destId="{81489C5B-3910-405E-83B0-900DA59793EF}" srcOrd="1" destOrd="0" presId="urn:microsoft.com/office/officeart/2005/8/layout/process1"/>
    <dgm:cxn modelId="{EC83B3AB-8980-4FB5-AD5B-FC57C44458EB}" srcId="{75958541-1B47-4F31-A24B-77C712DDB9B4}" destId="{73DA16CE-8A64-4A48-86CE-64FD2399EB27}" srcOrd="5" destOrd="0" parTransId="{0987B176-F458-49C3-8BD8-AED29AA9AF00}" sibTransId="{3F5FE08B-7254-4CD4-A980-D32FBB8A2D1A}"/>
    <dgm:cxn modelId="{A2EDD2FF-EBD4-4682-AFF0-744729D396DA}" srcId="{75958541-1B47-4F31-A24B-77C712DDB9B4}" destId="{E51835BF-5D81-4ACB-B61A-D84308077C19}" srcOrd="3" destOrd="0" parTransId="{9A5D3908-21C6-4569-A579-868576DAB6FD}" sibTransId="{0E25D03C-79C6-497B-AEDC-4F5D7E9C4D31}"/>
    <dgm:cxn modelId="{1513F1EA-5BB0-4766-B98A-6C40B659D4E4}" srcId="{75958541-1B47-4F31-A24B-77C712DDB9B4}" destId="{3788C7C7-8BDA-4BF9-9665-5AA10028E742}" srcOrd="4" destOrd="0" parTransId="{61C8CE33-4735-4709-B670-443EDB54E5B0}" sibTransId="{2402FD91-FA71-4277-8436-823E1324F14D}"/>
    <dgm:cxn modelId="{FAD5CD3B-F8AB-40C3-ADBC-E56938840010}" srcId="{75958541-1B47-4F31-A24B-77C712DDB9B4}" destId="{3A33E4EE-8CEF-4C84-B52F-E4A5A3CAFF03}" srcOrd="1" destOrd="0" parTransId="{6A835917-1F24-4E9F-83FD-8CA10828B4C0}" sibTransId="{BA61D35C-9C56-49E6-88FE-AE12DACA0070}"/>
    <dgm:cxn modelId="{B81F7C1A-F1AB-412B-8727-8E2A426EEE32}" srcId="{75958541-1B47-4F31-A24B-77C712DDB9B4}" destId="{DDD97AA5-AB92-48A7-B8CB-96A8CA420D2D}" srcOrd="6" destOrd="0" parTransId="{8C6EEDED-0EEB-4F39-A2FA-2AFA4CA0BAC8}" sibTransId="{CF830D38-6230-485C-9213-FE45844274EB}"/>
    <dgm:cxn modelId="{237EC162-068E-4748-A350-19CEA8D7BACB}" type="presOf" srcId="{0E25D03C-79C6-497B-AEDC-4F5D7E9C4D31}" destId="{586D0A0E-41E6-4B39-9F2E-D5BA40AC1F65}" srcOrd="0" destOrd="0" presId="urn:microsoft.com/office/officeart/2005/8/layout/process1"/>
    <dgm:cxn modelId="{6F735779-D689-4F51-BE87-99E544A61FAE}" type="presOf" srcId="{1F2B1B15-76D8-407D-880B-D0A5D016BDED}" destId="{698DF999-4257-4DD0-BF5E-44CD862218BE}" srcOrd="0" destOrd="0" presId="urn:microsoft.com/office/officeart/2005/8/layout/process1"/>
    <dgm:cxn modelId="{995213A9-49CD-46A2-9C96-886AF322777F}" type="presOf" srcId="{3F5FE08B-7254-4CD4-A980-D32FBB8A2D1A}" destId="{C0097FDC-C2F1-4B8D-9E5B-0AB7D1731928}" srcOrd="0" destOrd="0" presId="urn:microsoft.com/office/officeart/2005/8/layout/process1"/>
    <dgm:cxn modelId="{C529D044-2D62-4CC7-A857-7DE2C5466A5E}" type="presOf" srcId="{1F2B1B15-76D8-407D-880B-D0A5D016BDED}" destId="{A460536F-1468-43FC-A695-7420F455EA73}" srcOrd="1" destOrd="0" presId="urn:microsoft.com/office/officeart/2005/8/layout/process1"/>
    <dgm:cxn modelId="{8AA5DEC1-B41B-43A5-A50D-F20D1F7175CA}" type="presOf" srcId="{767B29BB-914F-412E-A05B-746A71E5A458}" destId="{1F93337B-932D-4E54-8F52-8B92D231DFCF}" srcOrd="0" destOrd="0" presId="urn:microsoft.com/office/officeart/2005/8/layout/process1"/>
    <dgm:cxn modelId="{CBE61077-6A95-4DF3-A311-F1EBEA033EA7}" type="presOf" srcId="{0E25D03C-79C6-497B-AEDC-4F5D7E9C4D31}" destId="{FECC2FE6-526B-43F7-B211-0272F49ECFBE}" srcOrd="1" destOrd="0" presId="urn:microsoft.com/office/officeart/2005/8/layout/process1"/>
    <dgm:cxn modelId="{A0E19A7B-2B3C-49DA-888D-FE787A913D16}" type="presOf" srcId="{3F5FE08B-7254-4CD4-A980-D32FBB8A2D1A}" destId="{E30BE3AB-B486-43BC-9CEE-5EDB5C1E8228}" srcOrd="1" destOrd="0" presId="urn:microsoft.com/office/officeart/2005/8/layout/process1"/>
    <dgm:cxn modelId="{E16CC481-2656-493C-8FC5-36F2BC3A8223}" srcId="{75958541-1B47-4F31-A24B-77C712DDB9B4}" destId="{B6E7D212-317A-48C2-98FF-FC8E9EA05685}" srcOrd="2" destOrd="0" parTransId="{AED79F50-69A8-4D14-9BF5-0609ED9E9921}" sibTransId="{1F2B1B15-76D8-407D-880B-D0A5D016BDED}"/>
    <dgm:cxn modelId="{66644CB3-0D2E-4FD9-A612-A2175D0C538B}" type="presOf" srcId="{BA61D35C-9C56-49E6-88FE-AE12DACA0070}" destId="{E51094B2-0E55-499E-8ED2-5C2633E919E8}" srcOrd="0" destOrd="0" presId="urn:microsoft.com/office/officeart/2005/8/layout/process1"/>
    <dgm:cxn modelId="{76B01156-9A6B-468E-B7EB-CF5B94B822DE}" type="presOf" srcId="{9A48B479-43F7-423C-B58E-0496AE251585}" destId="{1D9D1D33-A972-483E-ADBB-7E8007B092F9}" srcOrd="0" destOrd="0" presId="urn:microsoft.com/office/officeart/2005/8/layout/process1"/>
    <dgm:cxn modelId="{8FC41D64-E461-4C1E-965E-11B6D5587080}" type="presOf" srcId="{2402FD91-FA71-4277-8436-823E1324F14D}" destId="{BBE8DF3D-2CE1-4DCE-A619-4DD73D7E1952}" srcOrd="0" destOrd="0" presId="urn:microsoft.com/office/officeart/2005/8/layout/process1"/>
    <dgm:cxn modelId="{C3CA45C5-B04B-4BE6-AF1D-0EF844D0ADE8}" srcId="{75958541-1B47-4F31-A24B-77C712DDB9B4}" destId="{9A48B479-43F7-423C-B58E-0496AE251585}" srcOrd="0" destOrd="0" parTransId="{E87E517C-47B5-4540-AE3C-942428A21E58}" sibTransId="{767B29BB-914F-412E-A05B-746A71E5A458}"/>
    <dgm:cxn modelId="{5D62F8D4-E714-409E-890C-789C0568A832}" type="presOf" srcId="{3A33E4EE-8CEF-4C84-B52F-E4A5A3CAFF03}" destId="{7E60DF0D-92DC-4F97-B849-12DF08D95F45}" srcOrd="0" destOrd="0" presId="urn:microsoft.com/office/officeart/2005/8/layout/process1"/>
    <dgm:cxn modelId="{C9BA9A6D-A636-4519-8822-0950A492C945}" type="presOf" srcId="{B6E7D212-317A-48C2-98FF-FC8E9EA05685}" destId="{2C832C09-9756-446C-A378-B0317D69E68A}" srcOrd="0" destOrd="0" presId="urn:microsoft.com/office/officeart/2005/8/layout/process1"/>
    <dgm:cxn modelId="{0F0027F2-F7C7-45E2-8129-A37302975ABC}" type="presOf" srcId="{DDD97AA5-AB92-48A7-B8CB-96A8CA420D2D}" destId="{24367884-CF17-4FB9-8756-4881EEAE78D7}" srcOrd="0" destOrd="0" presId="urn:microsoft.com/office/officeart/2005/8/layout/process1"/>
    <dgm:cxn modelId="{5678354E-CE7C-415E-85AD-D7B8D3A3B387}" type="presOf" srcId="{75958541-1B47-4F31-A24B-77C712DDB9B4}" destId="{6A7056EA-2661-470E-978F-E0B32C977CF1}" srcOrd="0" destOrd="0" presId="urn:microsoft.com/office/officeart/2005/8/layout/process1"/>
    <dgm:cxn modelId="{69A387AB-C8EF-4D42-8FEF-3BA4C5E9AE45}" type="presOf" srcId="{767B29BB-914F-412E-A05B-746A71E5A458}" destId="{7FD9D2E9-AB82-4EAC-8241-C4FBB1E96B9F}" srcOrd="1" destOrd="0" presId="urn:microsoft.com/office/officeart/2005/8/layout/process1"/>
    <dgm:cxn modelId="{CAD5D782-BB49-4B4B-8570-3F2C4FF4B77E}" type="presOf" srcId="{E51835BF-5D81-4ACB-B61A-D84308077C19}" destId="{7CF9CD6C-8EB3-439A-BABA-39A3848F45CA}" srcOrd="0" destOrd="0" presId="urn:microsoft.com/office/officeart/2005/8/layout/process1"/>
    <dgm:cxn modelId="{D2CA8506-41C6-4FC3-A575-9A1AA13C2001}" type="presOf" srcId="{3788C7C7-8BDA-4BF9-9665-5AA10028E742}" destId="{8B21BA1A-DBAC-48C2-8953-00052DD67D6E}" srcOrd="0" destOrd="0" presId="urn:microsoft.com/office/officeart/2005/8/layout/process1"/>
    <dgm:cxn modelId="{DDD964C1-3B92-44FC-986C-CC7766D69A56}" type="presOf" srcId="{73DA16CE-8A64-4A48-86CE-64FD2399EB27}" destId="{E4502423-6C7F-492E-8842-EA6AD00CE86C}" srcOrd="0" destOrd="0" presId="urn:microsoft.com/office/officeart/2005/8/layout/process1"/>
    <dgm:cxn modelId="{F7412279-CCC7-4C76-A7E8-7FA632216809}" type="presOf" srcId="{BA61D35C-9C56-49E6-88FE-AE12DACA0070}" destId="{25892436-CBB2-4BF5-A06A-7C4C22ECF1C2}" srcOrd="1" destOrd="0" presId="urn:microsoft.com/office/officeart/2005/8/layout/process1"/>
    <dgm:cxn modelId="{44136A49-550E-4FE1-8A98-D7A2513B12F7}" type="presParOf" srcId="{6A7056EA-2661-470E-978F-E0B32C977CF1}" destId="{1D9D1D33-A972-483E-ADBB-7E8007B092F9}" srcOrd="0" destOrd="0" presId="urn:microsoft.com/office/officeart/2005/8/layout/process1"/>
    <dgm:cxn modelId="{B1828405-5099-46C3-9CBE-A98BF3F7C689}" type="presParOf" srcId="{6A7056EA-2661-470E-978F-E0B32C977CF1}" destId="{1F93337B-932D-4E54-8F52-8B92D231DFCF}" srcOrd="1" destOrd="0" presId="urn:microsoft.com/office/officeart/2005/8/layout/process1"/>
    <dgm:cxn modelId="{B2D5E357-1FB3-4D9C-AA9B-1A6A283B3EA0}" type="presParOf" srcId="{1F93337B-932D-4E54-8F52-8B92D231DFCF}" destId="{7FD9D2E9-AB82-4EAC-8241-C4FBB1E96B9F}" srcOrd="0" destOrd="0" presId="urn:microsoft.com/office/officeart/2005/8/layout/process1"/>
    <dgm:cxn modelId="{567BE09A-0523-4B65-9774-C5BFEABD9736}" type="presParOf" srcId="{6A7056EA-2661-470E-978F-E0B32C977CF1}" destId="{7E60DF0D-92DC-4F97-B849-12DF08D95F45}" srcOrd="2" destOrd="0" presId="urn:microsoft.com/office/officeart/2005/8/layout/process1"/>
    <dgm:cxn modelId="{E90FA0A8-26C2-47A0-9B90-F523B2D0636B}" type="presParOf" srcId="{6A7056EA-2661-470E-978F-E0B32C977CF1}" destId="{E51094B2-0E55-499E-8ED2-5C2633E919E8}" srcOrd="3" destOrd="0" presId="urn:microsoft.com/office/officeart/2005/8/layout/process1"/>
    <dgm:cxn modelId="{E1F4C174-9CC9-4343-A8D4-862C398D36D7}" type="presParOf" srcId="{E51094B2-0E55-499E-8ED2-5C2633E919E8}" destId="{25892436-CBB2-4BF5-A06A-7C4C22ECF1C2}" srcOrd="0" destOrd="0" presId="urn:microsoft.com/office/officeart/2005/8/layout/process1"/>
    <dgm:cxn modelId="{889C0161-0079-4439-BA40-5E4CB29FA12E}" type="presParOf" srcId="{6A7056EA-2661-470E-978F-E0B32C977CF1}" destId="{2C832C09-9756-446C-A378-B0317D69E68A}" srcOrd="4" destOrd="0" presId="urn:microsoft.com/office/officeart/2005/8/layout/process1"/>
    <dgm:cxn modelId="{0C7E6B84-FD4F-4F49-9221-3C1EF8574764}" type="presParOf" srcId="{6A7056EA-2661-470E-978F-E0B32C977CF1}" destId="{698DF999-4257-4DD0-BF5E-44CD862218BE}" srcOrd="5" destOrd="0" presId="urn:microsoft.com/office/officeart/2005/8/layout/process1"/>
    <dgm:cxn modelId="{E6183DC4-1F04-4037-B0E0-591AD94028EF}" type="presParOf" srcId="{698DF999-4257-4DD0-BF5E-44CD862218BE}" destId="{A460536F-1468-43FC-A695-7420F455EA73}" srcOrd="0" destOrd="0" presId="urn:microsoft.com/office/officeart/2005/8/layout/process1"/>
    <dgm:cxn modelId="{6D7AECB5-F82D-4B2A-931E-068F3B66E698}" type="presParOf" srcId="{6A7056EA-2661-470E-978F-E0B32C977CF1}" destId="{7CF9CD6C-8EB3-439A-BABA-39A3848F45CA}" srcOrd="6" destOrd="0" presId="urn:microsoft.com/office/officeart/2005/8/layout/process1"/>
    <dgm:cxn modelId="{9335AFC8-FA3B-4327-B109-771BB8F2A66D}" type="presParOf" srcId="{6A7056EA-2661-470E-978F-E0B32C977CF1}" destId="{586D0A0E-41E6-4B39-9F2E-D5BA40AC1F65}" srcOrd="7" destOrd="0" presId="urn:microsoft.com/office/officeart/2005/8/layout/process1"/>
    <dgm:cxn modelId="{C30D9D8D-994B-4FC6-820D-F9C181B048FC}" type="presParOf" srcId="{586D0A0E-41E6-4B39-9F2E-D5BA40AC1F65}" destId="{FECC2FE6-526B-43F7-B211-0272F49ECFBE}" srcOrd="0" destOrd="0" presId="urn:microsoft.com/office/officeart/2005/8/layout/process1"/>
    <dgm:cxn modelId="{67DBFEBA-9A75-4CA0-B07A-F5F921A948D4}" type="presParOf" srcId="{6A7056EA-2661-470E-978F-E0B32C977CF1}" destId="{8B21BA1A-DBAC-48C2-8953-00052DD67D6E}" srcOrd="8" destOrd="0" presId="urn:microsoft.com/office/officeart/2005/8/layout/process1"/>
    <dgm:cxn modelId="{556D48A2-CC8D-4EFD-B2E1-BE001A22447C}" type="presParOf" srcId="{6A7056EA-2661-470E-978F-E0B32C977CF1}" destId="{BBE8DF3D-2CE1-4DCE-A619-4DD73D7E1952}" srcOrd="9" destOrd="0" presId="urn:microsoft.com/office/officeart/2005/8/layout/process1"/>
    <dgm:cxn modelId="{44F5B8E6-B87B-41C3-83F8-E3D4BD5D9349}" type="presParOf" srcId="{BBE8DF3D-2CE1-4DCE-A619-4DD73D7E1952}" destId="{81489C5B-3910-405E-83B0-900DA59793EF}" srcOrd="0" destOrd="0" presId="urn:microsoft.com/office/officeart/2005/8/layout/process1"/>
    <dgm:cxn modelId="{A28E06DB-8E93-4D91-992F-2CBD9777EF5E}" type="presParOf" srcId="{6A7056EA-2661-470E-978F-E0B32C977CF1}" destId="{E4502423-6C7F-492E-8842-EA6AD00CE86C}" srcOrd="10" destOrd="0" presId="urn:microsoft.com/office/officeart/2005/8/layout/process1"/>
    <dgm:cxn modelId="{67058A5A-B6B9-4A39-A5C7-4C9DBC0D0B08}" type="presParOf" srcId="{6A7056EA-2661-470E-978F-E0B32C977CF1}" destId="{C0097FDC-C2F1-4B8D-9E5B-0AB7D1731928}" srcOrd="11" destOrd="0" presId="urn:microsoft.com/office/officeart/2005/8/layout/process1"/>
    <dgm:cxn modelId="{9373F68C-FC24-4B17-B7B7-001AC0A679C9}" type="presParOf" srcId="{C0097FDC-C2F1-4B8D-9E5B-0AB7D1731928}" destId="{E30BE3AB-B486-43BC-9CEE-5EDB5C1E8228}" srcOrd="0" destOrd="0" presId="urn:microsoft.com/office/officeart/2005/8/layout/process1"/>
    <dgm:cxn modelId="{A6CE9AB6-5C24-4B8F-9438-C959C9956F6F}" type="presParOf" srcId="{6A7056EA-2661-470E-978F-E0B32C977CF1}" destId="{24367884-CF17-4FB9-8756-4881EEAE78D7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 </a:t>
          </a:r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n-US"/>
        </a:p>
      </dgm:t>
    </dgm:pt>
    <dgm:pt modelId="{37FD4C1A-FEB4-DD4A-93F1-4D6214697030}" type="pres">
      <dgm:prSet presAssocID="{3EDCEB05-B0E7-794F-B4F4-F34F9736F6EB}" presName="parTx1" presStyleLbl="node1" presStyleIdx="0" presStyleCnt="3" custScaleX="65401" custScaleY="71233" custLinFactNeighborX="-287" custLinFactNeighborY="1023"/>
      <dgm:spPr/>
      <dgm:t>
        <a:bodyPr/>
        <a:lstStyle/>
        <a:p>
          <a:endParaRPr lang="en-US"/>
        </a:p>
      </dgm:t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 custScaleX="61053" custScaleY="76941" custLinFactNeighborX="-4274" custLinFactNeighborY="975"/>
      <dgm:spPr/>
      <dgm:t>
        <a:bodyPr/>
        <a:lstStyle/>
        <a:p>
          <a:endParaRPr lang="en-US"/>
        </a:p>
      </dgm:t>
    </dgm:pt>
    <dgm:pt modelId="{4EB3B5C9-AB13-6049-92D7-CE3500D89722}" type="pres">
      <dgm:prSet presAssocID="{0A13879D-9429-0741-BA3F-4A8584D22693}" presName="parTx3" presStyleLbl="node1" presStyleIdx="2" presStyleCnt="3" custScaleX="60284" custScaleY="79770"/>
      <dgm:spPr/>
      <dgm:t>
        <a:bodyPr/>
        <a:lstStyle/>
        <a:p>
          <a:endParaRPr lang="en-US"/>
        </a:p>
      </dgm:t>
    </dgm:pt>
  </dgm:ptLst>
  <dgm:cxnLst>
    <dgm:cxn modelId="{A6F51407-657D-114D-8D31-766A7A4F872B}" type="presOf" srcId="{59A31647-054E-F04F-B256-37D3D567A2FF}" destId="{9D3CD4FA-C0FF-024B-BB2B-79BC8BEBA663}" srcOrd="0" destOrd="0" presId="urn:microsoft.com/office/officeart/2009/3/layout/SubStepProcess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3604D725-579C-DD49-BE18-AC7FE005123A}" type="presOf" srcId="{C4BC0B87-FCFA-E546-A2C9-F1D9E2262861}" destId="{E61FBB7A-0C16-7A46-8142-A9209A001ECB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9567FC39-5E62-1844-89FB-9A9504D36CC1}" type="presOf" srcId="{C766E33C-82B1-E742-B1D0-6732A49447AC}" destId="{3A234930-661C-7540-BF32-6E80E72A334F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B031D9F-6C2A-9A49-8DA9-D5018D07C606}" type="presOf" srcId="{1DC893F6-81A5-5949-8653-5EFABE6A0283}" destId="{99CFA834-237A-6B4F-80E8-D15373D2D1E2}" srcOrd="0" destOrd="0" presId="urn:microsoft.com/office/officeart/2009/3/layout/SubStepProcess"/>
    <dgm:cxn modelId="{41954026-BC45-6E42-9381-9617F5DC34D7}" type="presOf" srcId="{3EDCEB05-B0E7-794F-B4F4-F34F9736F6EB}" destId="{37FD4C1A-FEB4-DD4A-93F1-4D6214697030}" srcOrd="0" destOrd="0" presId="urn:microsoft.com/office/officeart/2009/3/layout/SubStepProcess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B87D996C-A14B-1C49-BD6B-5EBA7E9D19FD}" type="presOf" srcId="{0A13879D-9429-0741-BA3F-4A8584D22693}" destId="{4EB3B5C9-AB13-6049-92D7-CE3500D89722}" srcOrd="0" destOrd="0" presId="urn:microsoft.com/office/officeart/2009/3/layout/SubStepProcess"/>
    <dgm:cxn modelId="{E8B9BCEA-72AC-CC4B-B520-86123FC240E8}" type="presParOf" srcId="{3A234930-661C-7540-BF32-6E80E72A334F}" destId="{37FD4C1A-FEB4-DD4A-93F1-4D6214697030}" srcOrd="0" destOrd="0" presId="urn:microsoft.com/office/officeart/2009/3/layout/SubStepProcess"/>
    <dgm:cxn modelId="{9BBAE081-5D94-3E49-B313-4C071E9D17B1}" type="presParOf" srcId="{3A234930-661C-7540-BF32-6E80E72A334F}" destId="{BFF735DA-33D5-5047-B2CF-5793286BE9FA}" srcOrd="1" destOrd="0" presId="urn:microsoft.com/office/officeart/2009/3/layout/SubStepProcess"/>
    <dgm:cxn modelId="{66C99BAF-DFC9-B448-9ED9-C04B2EC0387C}" type="presParOf" srcId="{3A234930-661C-7540-BF32-6E80E72A334F}" destId="{3FF14FFB-17D0-4249-B256-51DA97A06D15}" srcOrd="2" destOrd="0" presId="urn:microsoft.com/office/officeart/2009/3/layout/SubStepProcess"/>
    <dgm:cxn modelId="{AEB9A40F-6FA3-8141-95C2-DFC080068663}" type="presParOf" srcId="{3FF14FFB-17D0-4249-B256-51DA97A06D15}" destId="{CC833EA9-74E5-4747-9DB7-EB10C86CCF3E}" srcOrd="0" destOrd="0" presId="urn:microsoft.com/office/officeart/2009/3/layout/SubStepProcess"/>
    <dgm:cxn modelId="{C31EC212-4FDC-9142-857A-B44C617B6539}" type="presParOf" srcId="{3FF14FFB-17D0-4249-B256-51DA97A06D15}" destId="{C59BC8C0-C2A7-5A49-A0B8-7EEE181748D5}" srcOrd="1" destOrd="0" presId="urn:microsoft.com/office/officeart/2009/3/layout/SubStepProcess"/>
    <dgm:cxn modelId="{F4F40AC8-10B6-314F-9E99-B0D3C519C6DE}" type="presParOf" srcId="{3FF14FFB-17D0-4249-B256-51DA97A06D15}" destId="{2A9D9DCD-267F-244E-BC06-C55C4CD03F6F}" srcOrd="2" destOrd="0" presId="urn:microsoft.com/office/officeart/2009/3/layout/SubStepProcess"/>
    <dgm:cxn modelId="{73A93E88-93D4-2745-AD9C-98A068B65C51}" type="presParOf" srcId="{2A9D9DCD-267F-244E-BC06-C55C4CD03F6F}" destId="{13DA18C3-BDF9-7347-A127-2C5E71385356}" srcOrd="0" destOrd="0" presId="urn:microsoft.com/office/officeart/2009/3/layout/SubStepProcess"/>
    <dgm:cxn modelId="{F6E6D604-07C4-5644-B6FA-7B6DD22DB303}" type="presParOf" srcId="{2A9D9DCD-267F-244E-BC06-C55C4CD03F6F}" destId="{740F3CC9-86FC-BD4E-92E8-16DDB22CD17D}" srcOrd="1" destOrd="0" presId="urn:microsoft.com/office/officeart/2009/3/layout/SubStepProcess"/>
    <dgm:cxn modelId="{836583F4-530B-7B46-AF9A-0ABA892CD30D}" type="presParOf" srcId="{2A9D9DCD-267F-244E-BC06-C55C4CD03F6F}" destId="{8567533E-8022-804D-A301-CBA84824CFDE}" srcOrd="2" destOrd="0" presId="urn:microsoft.com/office/officeart/2009/3/layout/SubStepProcess"/>
    <dgm:cxn modelId="{F5D4F878-7635-084E-9ADC-822BE398D5D5}" type="presParOf" srcId="{2A9D9DCD-267F-244E-BC06-C55C4CD03F6F}" destId="{E61FBB7A-0C16-7A46-8142-A9209A001ECB}" srcOrd="3" destOrd="0" presId="urn:microsoft.com/office/officeart/2009/3/layout/SubStepProcess"/>
    <dgm:cxn modelId="{1A95C0F8-ED3F-BD40-BF0A-EADDA6FEF751}" type="presParOf" srcId="{2A9D9DCD-267F-244E-BC06-C55C4CD03F6F}" destId="{0D6E13AB-30EA-4E43-9FD7-93436EB2226D}" srcOrd="4" destOrd="0" presId="urn:microsoft.com/office/officeart/2009/3/layout/SubStepProcess"/>
    <dgm:cxn modelId="{CBBBC94D-7EF5-6149-BE92-190D90B45438}" type="presParOf" srcId="{3FF14FFB-17D0-4249-B256-51DA97A06D15}" destId="{B4AF5B18-9B46-1245-B1E6-1FC39900B8A6}" srcOrd="3" destOrd="0" presId="urn:microsoft.com/office/officeart/2009/3/layout/SubStepProcess"/>
    <dgm:cxn modelId="{117363F0-6E8B-E74B-B40F-7846CC499340}" type="presParOf" srcId="{3FF14FFB-17D0-4249-B256-51DA97A06D15}" destId="{B721F36E-0391-024C-A450-E7A7B23B5C4B}" srcOrd="4" destOrd="0" presId="urn:microsoft.com/office/officeart/2009/3/layout/SubStepProcess"/>
    <dgm:cxn modelId="{BD373A9C-666C-9F4C-AAC7-0A896AF9E521}" type="presParOf" srcId="{3FF14FFB-17D0-4249-B256-51DA97A06D15}" destId="{6A12DABF-9DA2-3246-934E-4731ED85D966}" srcOrd="5" destOrd="0" presId="urn:microsoft.com/office/officeart/2009/3/layout/SubStepProcess"/>
    <dgm:cxn modelId="{F3E2F6B6-D3EF-E54A-A814-27A9D369563B}" type="presParOf" srcId="{6A12DABF-9DA2-3246-934E-4731ED85D966}" destId="{E060CAB2-DB55-4641-812C-CBDDFCD0DA7D}" srcOrd="0" destOrd="0" presId="urn:microsoft.com/office/officeart/2009/3/layout/SubStepProcess"/>
    <dgm:cxn modelId="{76860F17-65C6-CE43-B937-1E1B06F2886A}" type="presParOf" srcId="{6A12DABF-9DA2-3246-934E-4731ED85D966}" destId="{0A802FF6-B21A-5644-9540-DB4CEC22E66C}" srcOrd="1" destOrd="0" presId="urn:microsoft.com/office/officeart/2009/3/layout/SubStepProcess"/>
    <dgm:cxn modelId="{441B72CC-C1E6-194A-AB9E-78C2418A0A58}" type="presParOf" srcId="{6A12DABF-9DA2-3246-934E-4731ED85D966}" destId="{47400319-9AD4-884E-AFFE-8598FCDF8D8E}" srcOrd="2" destOrd="0" presId="urn:microsoft.com/office/officeart/2009/3/layout/SubStepProcess"/>
    <dgm:cxn modelId="{07EC75BB-490B-844C-A782-DB6EB76B7BCA}" type="presParOf" srcId="{6A12DABF-9DA2-3246-934E-4731ED85D966}" destId="{9D3CD4FA-C0FF-024B-BB2B-79BC8BEBA663}" srcOrd="3" destOrd="0" presId="urn:microsoft.com/office/officeart/2009/3/layout/SubStepProcess"/>
    <dgm:cxn modelId="{0261DF9C-3FA3-F84C-8649-8C6E5B0BB5C5}" type="presParOf" srcId="{6A12DABF-9DA2-3246-934E-4731ED85D966}" destId="{93676922-0C51-B745-89BD-FDB5471A544B}" srcOrd="4" destOrd="0" presId="urn:microsoft.com/office/officeart/2009/3/layout/SubStepProcess"/>
    <dgm:cxn modelId="{A7DEAEDF-7EE3-1640-88D5-044C39A06679}" type="presParOf" srcId="{3A234930-661C-7540-BF32-6E80E72A334F}" destId="{AC0CA340-3E49-B64A-B87C-E50867B7AA59}" srcOrd="3" destOrd="0" presId="urn:microsoft.com/office/officeart/2009/3/layout/SubStepProcess"/>
    <dgm:cxn modelId="{2E1E5C91-1FC8-C147-A81A-475756F6D71E}" type="presParOf" srcId="{3A234930-661C-7540-BF32-6E80E72A334F}" destId="{99CFA834-237A-6B4F-80E8-D15373D2D1E2}" srcOrd="4" destOrd="0" presId="urn:microsoft.com/office/officeart/2009/3/layout/SubStepProcess"/>
    <dgm:cxn modelId="{8268B931-D829-A04B-8392-5051EFE92363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</a:t>
          </a:r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n-US"/>
        </a:p>
      </dgm:t>
    </dgm:pt>
    <dgm:pt modelId="{37FD4C1A-FEB4-DD4A-93F1-4D6214697030}" type="pres">
      <dgm:prSet presAssocID="{3EDCEB05-B0E7-794F-B4F4-F34F9736F6EB}" presName="parTx1" presStyleLbl="node1" presStyleIdx="0" presStyleCnt="3"/>
      <dgm:spPr/>
      <dgm:t>
        <a:bodyPr/>
        <a:lstStyle/>
        <a:p>
          <a:endParaRPr lang="en-US"/>
        </a:p>
      </dgm:t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/>
      <dgm:spPr/>
      <dgm:t>
        <a:bodyPr/>
        <a:lstStyle/>
        <a:p>
          <a:endParaRPr lang="en-US"/>
        </a:p>
      </dgm:t>
    </dgm:pt>
    <dgm:pt modelId="{4EB3B5C9-AB13-6049-92D7-CE3500D89722}" type="pres">
      <dgm:prSet presAssocID="{0A13879D-9429-0741-BA3F-4A8584D22693}" presName="parTx3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8451483D-CA57-0C4D-8B91-0B88ABCE7C61}" type="presOf" srcId="{3EDCEB05-B0E7-794F-B4F4-F34F9736F6EB}" destId="{37FD4C1A-FEB4-DD4A-93F1-4D6214697030}" srcOrd="0" destOrd="0" presId="urn:microsoft.com/office/officeart/2009/3/layout/SubStepProcess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8441C9BD-C6E5-7C4E-88C3-5D5B1A7285AC}" type="presOf" srcId="{59A31647-054E-F04F-B256-37D3D567A2FF}" destId="{9D3CD4FA-C0FF-024B-BB2B-79BC8BEBA663}" srcOrd="0" destOrd="0" presId="urn:microsoft.com/office/officeart/2009/3/layout/SubStepProcess"/>
    <dgm:cxn modelId="{3868F719-56A2-C34F-BC3A-9DB7D98B2E40}" type="presOf" srcId="{1DC893F6-81A5-5949-8653-5EFABE6A0283}" destId="{99CFA834-237A-6B4F-80E8-D15373D2D1E2}" srcOrd="0" destOrd="0" presId="urn:microsoft.com/office/officeart/2009/3/layout/SubStepProcess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E0BEEE82-AFE9-5C4C-AA5A-22CB8229230F}" type="presOf" srcId="{C766E33C-82B1-E742-B1D0-6732A49447AC}" destId="{3A234930-661C-7540-BF32-6E80E72A334F}" srcOrd="0" destOrd="0" presId="urn:microsoft.com/office/officeart/2009/3/layout/SubStepProcess"/>
    <dgm:cxn modelId="{EA0EF827-7BF4-244D-B7E8-D35C4CC3C5E6}" type="presOf" srcId="{C4BC0B87-FCFA-E546-A2C9-F1D9E2262861}" destId="{E61FBB7A-0C16-7A46-8142-A9209A001ECB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E196C69D-A517-6E46-9F45-86815F82D5AF}" type="presOf" srcId="{0A13879D-9429-0741-BA3F-4A8584D22693}" destId="{4EB3B5C9-AB13-6049-92D7-CE3500D89722}" srcOrd="0" destOrd="0" presId="urn:microsoft.com/office/officeart/2009/3/layout/SubStepProcess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E6FD824A-5B1B-7E4D-9F62-EA92E4A0B6AF}" type="presParOf" srcId="{3A234930-661C-7540-BF32-6E80E72A334F}" destId="{37FD4C1A-FEB4-DD4A-93F1-4D6214697030}" srcOrd="0" destOrd="0" presId="urn:microsoft.com/office/officeart/2009/3/layout/SubStepProcess"/>
    <dgm:cxn modelId="{8E72137B-C879-0744-B077-8C7A7FF77579}" type="presParOf" srcId="{3A234930-661C-7540-BF32-6E80E72A334F}" destId="{BFF735DA-33D5-5047-B2CF-5793286BE9FA}" srcOrd="1" destOrd="0" presId="urn:microsoft.com/office/officeart/2009/3/layout/SubStepProcess"/>
    <dgm:cxn modelId="{2EC0C96E-283E-8E4D-BEAB-AC4A02EE6CA4}" type="presParOf" srcId="{3A234930-661C-7540-BF32-6E80E72A334F}" destId="{3FF14FFB-17D0-4249-B256-51DA97A06D15}" srcOrd="2" destOrd="0" presId="urn:microsoft.com/office/officeart/2009/3/layout/SubStepProcess"/>
    <dgm:cxn modelId="{38DEEEF9-1E56-464A-A3FF-DACCE183D6B0}" type="presParOf" srcId="{3FF14FFB-17D0-4249-B256-51DA97A06D15}" destId="{CC833EA9-74E5-4747-9DB7-EB10C86CCF3E}" srcOrd="0" destOrd="0" presId="urn:microsoft.com/office/officeart/2009/3/layout/SubStepProcess"/>
    <dgm:cxn modelId="{AF35097F-6DCF-A94E-9B5A-214CFBD77246}" type="presParOf" srcId="{3FF14FFB-17D0-4249-B256-51DA97A06D15}" destId="{C59BC8C0-C2A7-5A49-A0B8-7EEE181748D5}" srcOrd="1" destOrd="0" presId="urn:microsoft.com/office/officeart/2009/3/layout/SubStepProcess"/>
    <dgm:cxn modelId="{5AF83A0C-000F-4A4F-8476-DF51D68EDF64}" type="presParOf" srcId="{3FF14FFB-17D0-4249-B256-51DA97A06D15}" destId="{2A9D9DCD-267F-244E-BC06-C55C4CD03F6F}" srcOrd="2" destOrd="0" presId="urn:microsoft.com/office/officeart/2009/3/layout/SubStepProcess"/>
    <dgm:cxn modelId="{0CC6C31E-8A4B-0745-A4E6-C73C6046D1DF}" type="presParOf" srcId="{2A9D9DCD-267F-244E-BC06-C55C4CD03F6F}" destId="{13DA18C3-BDF9-7347-A127-2C5E71385356}" srcOrd="0" destOrd="0" presId="urn:microsoft.com/office/officeart/2009/3/layout/SubStepProcess"/>
    <dgm:cxn modelId="{462039A7-D5B4-BC4B-AEB7-1E6F32A3ADA5}" type="presParOf" srcId="{2A9D9DCD-267F-244E-BC06-C55C4CD03F6F}" destId="{740F3CC9-86FC-BD4E-92E8-16DDB22CD17D}" srcOrd="1" destOrd="0" presId="urn:microsoft.com/office/officeart/2009/3/layout/SubStepProcess"/>
    <dgm:cxn modelId="{D1AAC44E-FC64-5749-A67E-0AF48EA76DE2}" type="presParOf" srcId="{2A9D9DCD-267F-244E-BC06-C55C4CD03F6F}" destId="{8567533E-8022-804D-A301-CBA84824CFDE}" srcOrd="2" destOrd="0" presId="urn:microsoft.com/office/officeart/2009/3/layout/SubStepProcess"/>
    <dgm:cxn modelId="{2C524FDF-73DE-A34F-B9BC-EF28C15CCD54}" type="presParOf" srcId="{2A9D9DCD-267F-244E-BC06-C55C4CD03F6F}" destId="{E61FBB7A-0C16-7A46-8142-A9209A001ECB}" srcOrd="3" destOrd="0" presId="urn:microsoft.com/office/officeart/2009/3/layout/SubStepProcess"/>
    <dgm:cxn modelId="{574D5835-DC8D-5048-BBEF-8D1B4ABF4A59}" type="presParOf" srcId="{2A9D9DCD-267F-244E-BC06-C55C4CD03F6F}" destId="{0D6E13AB-30EA-4E43-9FD7-93436EB2226D}" srcOrd="4" destOrd="0" presId="urn:microsoft.com/office/officeart/2009/3/layout/SubStepProcess"/>
    <dgm:cxn modelId="{F01367AA-4933-B74D-A0D2-086CBB52CED9}" type="presParOf" srcId="{3FF14FFB-17D0-4249-B256-51DA97A06D15}" destId="{B4AF5B18-9B46-1245-B1E6-1FC39900B8A6}" srcOrd="3" destOrd="0" presId="urn:microsoft.com/office/officeart/2009/3/layout/SubStepProcess"/>
    <dgm:cxn modelId="{BD2A648E-DE7C-6A40-AC45-F3135710B5D5}" type="presParOf" srcId="{3FF14FFB-17D0-4249-B256-51DA97A06D15}" destId="{B721F36E-0391-024C-A450-E7A7B23B5C4B}" srcOrd="4" destOrd="0" presId="urn:microsoft.com/office/officeart/2009/3/layout/SubStepProcess"/>
    <dgm:cxn modelId="{BB53964E-A297-094A-BCAD-040B92C85FA1}" type="presParOf" srcId="{3FF14FFB-17D0-4249-B256-51DA97A06D15}" destId="{6A12DABF-9DA2-3246-934E-4731ED85D966}" srcOrd="5" destOrd="0" presId="urn:microsoft.com/office/officeart/2009/3/layout/SubStepProcess"/>
    <dgm:cxn modelId="{062E6039-4FC9-954C-A5D0-7010DAD1590D}" type="presParOf" srcId="{6A12DABF-9DA2-3246-934E-4731ED85D966}" destId="{E060CAB2-DB55-4641-812C-CBDDFCD0DA7D}" srcOrd="0" destOrd="0" presId="urn:microsoft.com/office/officeart/2009/3/layout/SubStepProcess"/>
    <dgm:cxn modelId="{BC0ED950-7951-424C-A87B-2AD673C44495}" type="presParOf" srcId="{6A12DABF-9DA2-3246-934E-4731ED85D966}" destId="{0A802FF6-B21A-5644-9540-DB4CEC22E66C}" srcOrd="1" destOrd="0" presId="urn:microsoft.com/office/officeart/2009/3/layout/SubStepProcess"/>
    <dgm:cxn modelId="{FDD263E3-94A3-A048-A59F-5EDCEB98BF7E}" type="presParOf" srcId="{6A12DABF-9DA2-3246-934E-4731ED85D966}" destId="{47400319-9AD4-884E-AFFE-8598FCDF8D8E}" srcOrd="2" destOrd="0" presId="urn:microsoft.com/office/officeart/2009/3/layout/SubStepProcess"/>
    <dgm:cxn modelId="{4E0964C0-3DA9-5B4E-8C41-15B867419EFE}" type="presParOf" srcId="{6A12DABF-9DA2-3246-934E-4731ED85D966}" destId="{9D3CD4FA-C0FF-024B-BB2B-79BC8BEBA663}" srcOrd="3" destOrd="0" presId="urn:microsoft.com/office/officeart/2009/3/layout/SubStepProcess"/>
    <dgm:cxn modelId="{A8CA35BB-AC5D-4443-8D5B-8E24A9B5B152}" type="presParOf" srcId="{6A12DABF-9DA2-3246-934E-4731ED85D966}" destId="{93676922-0C51-B745-89BD-FDB5471A544B}" srcOrd="4" destOrd="0" presId="urn:microsoft.com/office/officeart/2009/3/layout/SubStepProcess"/>
    <dgm:cxn modelId="{1C64668E-128B-E14C-943A-D3FBFABF7861}" type="presParOf" srcId="{3A234930-661C-7540-BF32-6E80E72A334F}" destId="{AC0CA340-3E49-B64A-B87C-E50867B7AA59}" srcOrd="3" destOrd="0" presId="urn:microsoft.com/office/officeart/2009/3/layout/SubStepProcess"/>
    <dgm:cxn modelId="{FE4D7059-C5DE-9842-A32D-EC791BE19A45}" type="presParOf" srcId="{3A234930-661C-7540-BF32-6E80E72A334F}" destId="{99CFA834-237A-6B4F-80E8-D15373D2D1E2}" srcOrd="4" destOrd="0" presId="urn:microsoft.com/office/officeart/2009/3/layout/SubStepProcess"/>
    <dgm:cxn modelId="{E7A76E47-0DD5-FA42-8CC7-436CEC1F2F2A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9B2D5E-5091-364B-ADA5-5E88FDC2BCB8}" type="doc">
      <dgm:prSet loTypeId="urn:microsoft.com/office/officeart/2005/8/layout/l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33C8C8-F78F-F946-8F52-3177688853BF}">
      <dgm:prSet phldrT="[Text]"/>
      <dgm:spPr/>
      <dgm:t>
        <a:bodyPr/>
        <a:lstStyle/>
        <a:p>
          <a:r>
            <a:rPr lang="en-US" dirty="0"/>
            <a:t>Planning</a:t>
          </a:r>
        </a:p>
      </dgm:t>
    </dgm:pt>
    <dgm:pt modelId="{6C10CF15-2163-2D44-B073-A15E6242F7C8}" type="parTrans" cxnId="{C702F3B8-0EE7-C545-B6A9-DDD214D545DE}">
      <dgm:prSet/>
      <dgm:spPr/>
      <dgm:t>
        <a:bodyPr/>
        <a:lstStyle/>
        <a:p>
          <a:endParaRPr lang="en-US"/>
        </a:p>
      </dgm:t>
    </dgm:pt>
    <dgm:pt modelId="{D2DCEE47-48CF-6546-A559-E2D5C8627C7D}" type="sibTrans" cxnId="{C702F3B8-0EE7-C545-B6A9-DDD214D545DE}">
      <dgm:prSet/>
      <dgm:spPr/>
      <dgm:t>
        <a:bodyPr/>
        <a:lstStyle/>
        <a:p>
          <a:endParaRPr lang="en-US"/>
        </a:p>
      </dgm:t>
    </dgm:pt>
    <dgm:pt modelId="{8C4202F1-59B2-9742-83D5-5C7E80BDEF2E}">
      <dgm:prSet phldrT="[Text]"/>
      <dgm:spPr/>
      <dgm:t>
        <a:bodyPr/>
        <a:lstStyle/>
        <a:p>
          <a:r>
            <a:rPr lang="en-US" dirty="0"/>
            <a:t>Month #1</a:t>
          </a:r>
        </a:p>
      </dgm:t>
    </dgm:pt>
    <dgm:pt modelId="{C45DAB49-9E6F-7F4D-9CB5-89A0F23A5F29}" type="parTrans" cxnId="{07E3FD7A-3F2E-B64E-97E9-100398055816}">
      <dgm:prSet/>
      <dgm:spPr/>
      <dgm:t>
        <a:bodyPr/>
        <a:lstStyle/>
        <a:p>
          <a:endParaRPr lang="en-US"/>
        </a:p>
      </dgm:t>
    </dgm:pt>
    <dgm:pt modelId="{8B1CCCC1-C01B-764F-A192-C55C02DC88F1}" type="sibTrans" cxnId="{07E3FD7A-3F2E-B64E-97E9-100398055816}">
      <dgm:prSet/>
      <dgm:spPr/>
      <dgm:t>
        <a:bodyPr/>
        <a:lstStyle/>
        <a:p>
          <a:endParaRPr lang="en-US"/>
        </a:p>
      </dgm:t>
    </dgm:pt>
    <dgm:pt modelId="{F3153E99-81A8-974B-895D-092CF85E72A3}">
      <dgm:prSet phldrT="[Text]"/>
      <dgm:spPr/>
      <dgm:t>
        <a:bodyPr/>
        <a:lstStyle/>
        <a:p>
          <a:r>
            <a:rPr lang="en-US" dirty="0"/>
            <a:t>&gt; 3 months</a:t>
          </a:r>
        </a:p>
      </dgm:t>
    </dgm:pt>
    <dgm:pt modelId="{7BE93E4F-0907-9B40-9E05-7652FAA711EF}" type="parTrans" cxnId="{D9AAE802-80E4-E043-A77E-86E581FB3487}">
      <dgm:prSet/>
      <dgm:spPr/>
      <dgm:t>
        <a:bodyPr/>
        <a:lstStyle/>
        <a:p>
          <a:endParaRPr lang="en-US"/>
        </a:p>
      </dgm:t>
    </dgm:pt>
    <dgm:pt modelId="{3350F700-3DE6-834A-AD46-35EA02F9FEC4}" type="sibTrans" cxnId="{D9AAE802-80E4-E043-A77E-86E581FB3487}">
      <dgm:prSet/>
      <dgm:spPr/>
      <dgm:t>
        <a:bodyPr/>
        <a:lstStyle/>
        <a:p>
          <a:endParaRPr lang="en-US"/>
        </a:p>
      </dgm:t>
    </dgm:pt>
    <dgm:pt modelId="{49FAECBB-6B02-0745-B0B0-4537C33AF275}">
      <dgm:prSet phldrT="[Text]"/>
      <dgm:spPr/>
      <dgm:t>
        <a:bodyPr/>
        <a:lstStyle/>
        <a:p>
          <a:r>
            <a:rPr lang="en-US" dirty="0"/>
            <a:t>WEBINAR</a:t>
          </a:r>
        </a:p>
      </dgm:t>
    </dgm:pt>
    <dgm:pt modelId="{D06A0EE3-D154-E94C-B88C-2107752E3056}" type="parTrans" cxnId="{3A8026CF-CB31-E546-B53F-9BB6C060EDCB}">
      <dgm:prSet/>
      <dgm:spPr/>
      <dgm:t>
        <a:bodyPr/>
        <a:lstStyle/>
        <a:p>
          <a:endParaRPr lang="en-US"/>
        </a:p>
      </dgm:t>
    </dgm:pt>
    <dgm:pt modelId="{6CCB3DD9-9E3B-354F-848E-5145D2FE4A85}" type="sibTrans" cxnId="{3A8026CF-CB31-E546-B53F-9BB6C060EDCB}">
      <dgm:prSet/>
      <dgm:spPr/>
      <dgm:t>
        <a:bodyPr/>
        <a:lstStyle/>
        <a:p>
          <a:endParaRPr lang="en-US"/>
        </a:p>
      </dgm:t>
    </dgm:pt>
    <dgm:pt modelId="{34661C4F-B870-9041-ABC9-D441EB930B6D}">
      <dgm:prSet phldrT="[Text]"/>
      <dgm:spPr/>
      <dgm:t>
        <a:bodyPr/>
        <a:lstStyle/>
        <a:p>
          <a:r>
            <a:rPr lang="en-US" dirty="0"/>
            <a:t>Month #2</a:t>
          </a:r>
        </a:p>
      </dgm:t>
    </dgm:pt>
    <dgm:pt modelId="{E310B2DD-4705-C64A-9955-08F658BA4D70}" type="parTrans" cxnId="{64650087-36A7-9B49-A06F-0DA5533C4D50}">
      <dgm:prSet/>
      <dgm:spPr/>
      <dgm:t>
        <a:bodyPr/>
        <a:lstStyle/>
        <a:p>
          <a:endParaRPr lang="en-US"/>
        </a:p>
      </dgm:t>
    </dgm:pt>
    <dgm:pt modelId="{61BA93F1-323E-4148-8014-9DCC73A5F140}" type="sibTrans" cxnId="{64650087-36A7-9B49-A06F-0DA5533C4D50}">
      <dgm:prSet/>
      <dgm:spPr/>
      <dgm:t>
        <a:bodyPr/>
        <a:lstStyle/>
        <a:p>
          <a:endParaRPr lang="en-US"/>
        </a:p>
      </dgm:t>
    </dgm:pt>
    <dgm:pt modelId="{53A3953C-FACC-A04F-B069-FD21927A68A9}">
      <dgm:prSet phldrT="[Text]"/>
      <dgm:spPr/>
      <dgm:t>
        <a:bodyPr/>
        <a:lstStyle/>
        <a:p>
          <a:r>
            <a:rPr lang="en-US" dirty="0"/>
            <a:t>2 months</a:t>
          </a:r>
        </a:p>
      </dgm:t>
    </dgm:pt>
    <dgm:pt modelId="{80EC161F-C9C3-0244-B71F-2F5D4318B6CC}" type="parTrans" cxnId="{6A24514F-E368-9A43-A019-34E71148D2F3}">
      <dgm:prSet/>
      <dgm:spPr/>
      <dgm:t>
        <a:bodyPr/>
        <a:lstStyle/>
        <a:p>
          <a:endParaRPr lang="en-US"/>
        </a:p>
      </dgm:t>
    </dgm:pt>
    <dgm:pt modelId="{B5A6BDCF-E452-184B-9C73-773051C4BC9F}" type="sibTrans" cxnId="{6A24514F-E368-9A43-A019-34E71148D2F3}">
      <dgm:prSet/>
      <dgm:spPr/>
      <dgm:t>
        <a:bodyPr/>
        <a:lstStyle/>
        <a:p>
          <a:endParaRPr lang="en-US"/>
        </a:p>
      </dgm:t>
    </dgm:pt>
    <dgm:pt modelId="{223CB910-B392-8243-AB07-6369CE617489}">
      <dgm:prSet phldrT="[Text]"/>
      <dgm:spPr/>
      <dgm:t>
        <a:bodyPr/>
        <a:lstStyle/>
        <a:p>
          <a:r>
            <a:rPr lang="en-US" dirty="0"/>
            <a:t>Preparation</a:t>
          </a:r>
        </a:p>
      </dgm:t>
    </dgm:pt>
    <dgm:pt modelId="{65711149-1148-D14D-A103-B8F52104162D}" type="parTrans" cxnId="{AA4394B9-98EC-BC46-8AC3-C6C637FDCD8F}">
      <dgm:prSet/>
      <dgm:spPr/>
      <dgm:t>
        <a:bodyPr/>
        <a:lstStyle/>
        <a:p>
          <a:endParaRPr lang="en-US"/>
        </a:p>
      </dgm:t>
    </dgm:pt>
    <dgm:pt modelId="{C700F8DD-35A3-3745-ACFC-EABADCA01AD6}" type="sibTrans" cxnId="{AA4394B9-98EC-BC46-8AC3-C6C637FDCD8F}">
      <dgm:prSet/>
      <dgm:spPr/>
      <dgm:t>
        <a:bodyPr/>
        <a:lstStyle/>
        <a:p>
          <a:endParaRPr lang="en-US"/>
        </a:p>
      </dgm:t>
    </dgm:pt>
    <dgm:pt modelId="{03282371-9EF9-D445-B810-190BB0703CDD}">
      <dgm:prSet phldrT="[Text]"/>
      <dgm:spPr/>
      <dgm:t>
        <a:bodyPr/>
        <a:lstStyle/>
        <a:p>
          <a:r>
            <a:rPr lang="en-US" dirty="0"/>
            <a:t>Month #3</a:t>
          </a:r>
        </a:p>
      </dgm:t>
    </dgm:pt>
    <dgm:pt modelId="{D90EF377-40D3-244B-8142-0D50C5C5F8F9}" type="parTrans" cxnId="{7D6D0156-6DE5-274E-9858-FF69C16D1F0D}">
      <dgm:prSet/>
      <dgm:spPr/>
      <dgm:t>
        <a:bodyPr/>
        <a:lstStyle/>
        <a:p>
          <a:endParaRPr lang="en-US"/>
        </a:p>
      </dgm:t>
    </dgm:pt>
    <dgm:pt modelId="{88E5671E-6696-C74A-979C-7AA3D0DDC428}" type="sibTrans" cxnId="{7D6D0156-6DE5-274E-9858-FF69C16D1F0D}">
      <dgm:prSet/>
      <dgm:spPr/>
      <dgm:t>
        <a:bodyPr/>
        <a:lstStyle/>
        <a:p>
          <a:endParaRPr lang="en-US"/>
        </a:p>
      </dgm:t>
    </dgm:pt>
    <dgm:pt modelId="{38AB3E53-D3B7-2942-AFD5-6D50B8513B5A}">
      <dgm:prSet phldrT="[Text]"/>
      <dgm:spPr/>
      <dgm:t>
        <a:bodyPr/>
        <a:lstStyle/>
        <a:p>
          <a:r>
            <a:rPr lang="en-US" dirty="0"/>
            <a:t>1 month</a:t>
          </a:r>
        </a:p>
      </dgm:t>
    </dgm:pt>
    <dgm:pt modelId="{3F50B8DC-4F51-524D-9FE5-BF995192ED6B}" type="parTrans" cxnId="{3949B19A-53C6-644B-8107-761B476180AC}">
      <dgm:prSet/>
      <dgm:spPr/>
      <dgm:t>
        <a:bodyPr/>
        <a:lstStyle/>
        <a:p>
          <a:endParaRPr lang="en-US"/>
        </a:p>
      </dgm:t>
    </dgm:pt>
    <dgm:pt modelId="{B22444E8-28F2-9343-96DD-728A657E728B}" type="sibTrans" cxnId="{3949B19A-53C6-644B-8107-761B476180AC}">
      <dgm:prSet/>
      <dgm:spPr/>
      <dgm:t>
        <a:bodyPr/>
        <a:lstStyle/>
        <a:p>
          <a:endParaRPr lang="en-US"/>
        </a:p>
      </dgm:t>
    </dgm:pt>
    <dgm:pt modelId="{10CA466F-46AE-BA4A-BB03-5BB070C1CC2E}" type="pres">
      <dgm:prSet presAssocID="{189B2D5E-5091-364B-ADA5-5E88FDC2BCB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082DDE-A5CF-E34B-8687-E31A1B8F0063}" type="pres">
      <dgm:prSet presAssocID="{AA33C8C8-F78F-F946-8F52-3177688853BF}" presName="compNode" presStyleCnt="0"/>
      <dgm:spPr/>
    </dgm:pt>
    <dgm:pt modelId="{E4C12D67-32B1-B047-B7C6-9AD1603778B7}" type="pres">
      <dgm:prSet presAssocID="{AA33C8C8-F78F-F946-8F52-3177688853BF}" presName="aNode" presStyleLbl="bgShp" presStyleIdx="0" presStyleCnt="3"/>
      <dgm:spPr/>
      <dgm:t>
        <a:bodyPr/>
        <a:lstStyle/>
        <a:p>
          <a:endParaRPr lang="en-US"/>
        </a:p>
      </dgm:t>
    </dgm:pt>
    <dgm:pt modelId="{BC955763-24DC-6844-8E4A-D95B288C3449}" type="pres">
      <dgm:prSet presAssocID="{AA33C8C8-F78F-F946-8F52-3177688853BF}" presName="textNode" presStyleLbl="bgShp" presStyleIdx="0" presStyleCnt="3"/>
      <dgm:spPr/>
      <dgm:t>
        <a:bodyPr/>
        <a:lstStyle/>
        <a:p>
          <a:endParaRPr lang="en-US"/>
        </a:p>
      </dgm:t>
    </dgm:pt>
    <dgm:pt modelId="{01E1FFDB-1158-9549-8C5F-AC127E3E3614}" type="pres">
      <dgm:prSet presAssocID="{AA33C8C8-F78F-F946-8F52-3177688853BF}" presName="compChildNode" presStyleCnt="0"/>
      <dgm:spPr/>
    </dgm:pt>
    <dgm:pt modelId="{1BA55A03-2A6D-AD4A-86CA-670A704DF1E2}" type="pres">
      <dgm:prSet presAssocID="{AA33C8C8-F78F-F946-8F52-3177688853BF}" presName="theInnerList" presStyleCnt="0"/>
      <dgm:spPr/>
    </dgm:pt>
    <dgm:pt modelId="{73E81024-713B-E543-A263-83DABB95F674}" type="pres">
      <dgm:prSet presAssocID="{8C4202F1-59B2-9742-83D5-5C7E80BDEF2E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1BF042-BBF6-5E42-9090-FB3D9EFA168D}" type="pres">
      <dgm:prSet presAssocID="{8C4202F1-59B2-9742-83D5-5C7E80BDEF2E}" presName="aSpace2" presStyleCnt="0"/>
      <dgm:spPr/>
    </dgm:pt>
    <dgm:pt modelId="{01BAF610-C55E-EF47-811C-B3719B89F694}" type="pres">
      <dgm:prSet presAssocID="{F3153E99-81A8-974B-895D-092CF85E72A3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61625-EC89-8340-9CE4-786CDC03C1B6}" type="pres">
      <dgm:prSet presAssocID="{AA33C8C8-F78F-F946-8F52-3177688853BF}" presName="aSpace" presStyleCnt="0"/>
      <dgm:spPr/>
    </dgm:pt>
    <dgm:pt modelId="{1F20AE2C-6C48-244B-AF55-B67A35E70043}" type="pres">
      <dgm:prSet presAssocID="{49FAECBB-6B02-0745-B0B0-4537C33AF275}" presName="compNode" presStyleCnt="0"/>
      <dgm:spPr/>
    </dgm:pt>
    <dgm:pt modelId="{B96D3EB2-D284-F947-9146-BBDBEF15F3F6}" type="pres">
      <dgm:prSet presAssocID="{49FAECBB-6B02-0745-B0B0-4537C33AF275}" presName="aNode" presStyleLbl="bgShp" presStyleIdx="1" presStyleCnt="3"/>
      <dgm:spPr/>
      <dgm:t>
        <a:bodyPr/>
        <a:lstStyle/>
        <a:p>
          <a:endParaRPr lang="en-US"/>
        </a:p>
      </dgm:t>
    </dgm:pt>
    <dgm:pt modelId="{64AF6DEB-FB66-894D-B4B9-C8135B89750B}" type="pres">
      <dgm:prSet presAssocID="{49FAECBB-6B02-0745-B0B0-4537C33AF275}" presName="textNode" presStyleLbl="bgShp" presStyleIdx="1" presStyleCnt="3"/>
      <dgm:spPr/>
      <dgm:t>
        <a:bodyPr/>
        <a:lstStyle/>
        <a:p>
          <a:endParaRPr lang="en-US"/>
        </a:p>
      </dgm:t>
    </dgm:pt>
    <dgm:pt modelId="{81C4C5F2-A9C2-7B4D-ACC3-13545F7D2A7E}" type="pres">
      <dgm:prSet presAssocID="{49FAECBB-6B02-0745-B0B0-4537C33AF275}" presName="compChildNode" presStyleCnt="0"/>
      <dgm:spPr/>
    </dgm:pt>
    <dgm:pt modelId="{06469FF0-F0E8-2248-B813-C3DDED8EB620}" type="pres">
      <dgm:prSet presAssocID="{49FAECBB-6B02-0745-B0B0-4537C33AF275}" presName="theInnerList" presStyleCnt="0"/>
      <dgm:spPr/>
    </dgm:pt>
    <dgm:pt modelId="{EAEC021A-D49A-F846-B027-9C95635481B7}" type="pres">
      <dgm:prSet presAssocID="{34661C4F-B870-9041-ABC9-D441EB930B6D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7BCBA2-E4F6-D04C-B43D-D6A6187F346E}" type="pres">
      <dgm:prSet presAssocID="{34661C4F-B870-9041-ABC9-D441EB930B6D}" presName="aSpace2" presStyleCnt="0"/>
      <dgm:spPr/>
    </dgm:pt>
    <dgm:pt modelId="{FB3F19B4-F6FF-A247-A36F-2EAFB231DF42}" type="pres">
      <dgm:prSet presAssocID="{53A3953C-FACC-A04F-B069-FD21927A68A9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CCD6F-0601-B245-A241-403FBAD41FF1}" type="pres">
      <dgm:prSet presAssocID="{49FAECBB-6B02-0745-B0B0-4537C33AF275}" presName="aSpace" presStyleCnt="0"/>
      <dgm:spPr/>
    </dgm:pt>
    <dgm:pt modelId="{A2D82084-74F0-DD4A-AE50-5B5D92CD3958}" type="pres">
      <dgm:prSet presAssocID="{223CB910-B392-8243-AB07-6369CE617489}" presName="compNode" presStyleCnt="0"/>
      <dgm:spPr/>
    </dgm:pt>
    <dgm:pt modelId="{E1C44851-FE5E-D541-8DBE-8547664E374B}" type="pres">
      <dgm:prSet presAssocID="{223CB910-B392-8243-AB07-6369CE617489}" presName="aNode" presStyleLbl="bgShp" presStyleIdx="2" presStyleCnt="3"/>
      <dgm:spPr/>
      <dgm:t>
        <a:bodyPr/>
        <a:lstStyle/>
        <a:p>
          <a:endParaRPr lang="en-US"/>
        </a:p>
      </dgm:t>
    </dgm:pt>
    <dgm:pt modelId="{AD128A06-5108-0048-A798-62D0034061E5}" type="pres">
      <dgm:prSet presAssocID="{223CB910-B392-8243-AB07-6369CE617489}" presName="textNode" presStyleLbl="bgShp" presStyleIdx="2" presStyleCnt="3"/>
      <dgm:spPr/>
      <dgm:t>
        <a:bodyPr/>
        <a:lstStyle/>
        <a:p>
          <a:endParaRPr lang="en-US"/>
        </a:p>
      </dgm:t>
    </dgm:pt>
    <dgm:pt modelId="{E8DD1293-208D-1C40-BE34-CCD84CDEC4C9}" type="pres">
      <dgm:prSet presAssocID="{223CB910-B392-8243-AB07-6369CE617489}" presName="compChildNode" presStyleCnt="0"/>
      <dgm:spPr/>
    </dgm:pt>
    <dgm:pt modelId="{558B5AFE-43E3-654A-9F1C-360F93847FB0}" type="pres">
      <dgm:prSet presAssocID="{223CB910-B392-8243-AB07-6369CE617489}" presName="theInnerList" presStyleCnt="0"/>
      <dgm:spPr/>
    </dgm:pt>
    <dgm:pt modelId="{414BDE56-27B4-314A-BCC0-90F00B911BF4}" type="pres">
      <dgm:prSet presAssocID="{03282371-9EF9-D445-B810-190BB0703CDD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B6FCB-0CFC-8D4A-816D-A3AB6AD570D0}" type="pres">
      <dgm:prSet presAssocID="{03282371-9EF9-D445-B810-190BB0703CDD}" presName="aSpace2" presStyleCnt="0"/>
      <dgm:spPr/>
    </dgm:pt>
    <dgm:pt modelId="{408250E4-C0D0-544F-BBCA-5B28DF639DC6}" type="pres">
      <dgm:prSet presAssocID="{38AB3E53-D3B7-2942-AFD5-6D50B8513B5A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49B19A-53C6-644B-8107-761B476180AC}" srcId="{223CB910-B392-8243-AB07-6369CE617489}" destId="{38AB3E53-D3B7-2942-AFD5-6D50B8513B5A}" srcOrd="1" destOrd="0" parTransId="{3F50B8DC-4F51-524D-9FE5-BF995192ED6B}" sibTransId="{B22444E8-28F2-9343-96DD-728A657E728B}"/>
    <dgm:cxn modelId="{C35D2DFC-C5AA-6842-997D-9E04D1D9DE0A}" type="presOf" srcId="{38AB3E53-D3B7-2942-AFD5-6D50B8513B5A}" destId="{408250E4-C0D0-544F-BBCA-5B28DF639DC6}" srcOrd="0" destOrd="0" presId="urn:microsoft.com/office/officeart/2005/8/layout/lProcess2"/>
    <dgm:cxn modelId="{BBB1C907-4E1A-6740-850B-64459E118FA0}" type="presOf" srcId="{223CB910-B392-8243-AB07-6369CE617489}" destId="{AD128A06-5108-0048-A798-62D0034061E5}" srcOrd="1" destOrd="0" presId="urn:microsoft.com/office/officeart/2005/8/layout/lProcess2"/>
    <dgm:cxn modelId="{23B2E0A5-0662-C045-8392-1FF4512EBF01}" type="presOf" srcId="{8C4202F1-59B2-9742-83D5-5C7E80BDEF2E}" destId="{73E81024-713B-E543-A263-83DABB95F674}" srcOrd="0" destOrd="0" presId="urn:microsoft.com/office/officeart/2005/8/layout/lProcess2"/>
    <dgm:cxn modelId="{B26AB6DC-F90A-AE4C-B7C6-7635B4BCB9F6}" type="presOf" srcId="{189B2D5E-5091-364B-ADA5-5E88FDC2BCB8}" destId="{10CA466F-46AE-BA4A-BB03-5BB070C1CC2E}" srcOrd="0" destOrd="0" presId="urn:microsoft.com/office/officeart/2005/8/layout/lProcess2"/>
    <dgm:cxn modelId="{07E3FD7A-3F2E-B64E-97E9-100398055816}" srcId="{AA33C8C8-F78F-F946-8F52-3177688853BF}" destId="{8C4202F1-59B2-9742-83D5-5C7E80BDEF2E}" srcOrd="0" destOrd="0" parTransId="{C45DAB49-9E6F-7F4D-9CB5-89A0F23A5F29}" sibTransId="{8B1CCCC1-C01B-764F-A192-C55C02DC88F1}"/>
    <dgm:cxn modelId="{6A24514F-E368-9A43-A019-34E71148D2F3}" srcId="{49FAECBB-6B02-0745-B0B0-4537C33AF275}" destId="{53A3953C-FACC-A04F-B069-FD21927A68A9}" srcOrd="1" destOrd="0" parTransId="{80EC161F-C9C3-0244-B71F-2F5D4318B6CC}" sibTransId="{B5A6BDCF-E452-184B-9C73-773051C4BC9F}"/>
    <dgm:cxn modelId="{47422127-8BFF-514B-85C0-45FC421E846D}" type="presOf" srcId="{49FAECBB-6B02-0745-B0B0-4537C33AF275}" destId="{B96D3EB2-D284-F947-9146-BBDBEF15F3F6}" srcOrd="0" destOrd="0" presId="urn:microsoft.com/office/officeart/2005/8/layout/lProcess2"/>
    <dgm:cxn modelId="{417A8DC0-6DF0-E94D-9233-FB85164CD1F2}" type="presOf" srcId="{49FAECBB-6B02-0745-B0B0-4537C33AF275}" destId="{64AF6DEB-FB66-894D-B4B9-C8135B89750B}" srcOrd="1" destOrd="0" presId="urn:microsoft.com/office/officeart/2005/8/layout/lProcess2"/>
    <dgm:cxn modelId="{C702F3B8-0EE7-C545-B6A9-DDD214D545DE}" srcId="{189B2D5E-5091-364B-ADA5-5E88FDC2BCB8}" destId="{AA33C8C8-F78F-F946-8F52-3177688853BF}" srcOrd="0" destOrd="0" parTransId="{6C10CF15-2163-2D44-B073-A15E6242F7C8}" sibTransId="{D2DCEE47-48CF-6546-A559-E2D5C8627C7D}"/>
    <dgm:cxn modelId="{D87FFA9B-2DB6-254F-87BE-47B3F76D5E36}" type="presOf" srcId="{53A3953C-FACC-A04F-B069-FD21927A68A9}" destId="{FB3F19B4-F6FF-A247-A36F-2EAFB231DF42}" srcOrd="0" destOrd="0" presId="urn:microsoft.com/office/officeart/2005/8/layout/lProcess2"/>
    <dgm:cxn modelId="{03BDDFD4-24C0-2F45-89D4-DB4050FA69B8}" type="presOf" srcId="{223CB910-B392-8243-AB07-6369CE617489}" destId="{E1C44851-FE5E-D541-8DBE-8547664E374B}" srcOrd="0" destOrd="0" presId="urn:microsoft.com/office/officeart/2005/8/layout/lProcess2"/>
    <dgm:cxn modelId="{46108932-A2B9-204D-A692-D01DD7889589}" type="presOf" srcId="{AA33C8C8-F78F-F946-8F52-3177688853BF}" destId="{BC955763-24DC-6844-8E4A-D95B288C3449}" srcOrd="1" destOrd="0" presId="urn:microsoft.com/office/officeart/2005/8/layout/lProcess2"/>
    <dgm:cxn modelId="{7D6D0156-6DE5-274E-9858-FF69C16D1F0D}" srcId="{223CB910-B392-8243-AB07-6369CE617489}" destId="{03282371-9EF9-D445-B810-190BB0703CDD}" srcOrd="0" destOrd="0" parTransId="{D90EF377-40D3-244B-8142-0D50C5C5F8F9}" sibTransId="{88E5671E-6696-C74A-979C-7AA3D0DDC428}"/>
    <dgm:cxn modelId="{F69C3616-8164-A24B-8EBA-4F08B2FEE795}" type="presOf" srcId="{34661C4F-B870-9041-ABC9-D441EB930B6D}" destId="{EAEC021A-D49A-F846-B027-9C95635481B7}" srcOrd="0" destOrd="0" presId="urn:microsoft.com/office/officeart/2005/8/layout/lProcess2"/>
    <dgm:cxn modelId="{B4A79DB1-F853-374A-A775-59B0C25331C5}" type="presOf" srcId="{F3153E99-81A8-974B-895D-092CF85E72A3}" destId="{01BAF610-C55E-EF47-811C-B3719B89F694}" srcOrd="0" destOrd="0" presId="urn:microsoft.com/office/officeart/2005/8/layout/lProcess2"/>
    <dgm:cxn modelId="{3A8026CF-CB31-E546-B53F-9BB6C060EDCB}" srcId="{189B2D5E-5091-364B-ADA5-5E88FDC2BCB8}" destId="{49FAECBB-6B02-0745-B0B0-4537C33AF275}" srcOrd="1" destOrd="0" parTransId="{D06A0EE3-D154-E94C-B88C-2107752E3056}" sibTransId="{6CCB3DD9-9E3B-354F-848E-5145D2FE4A85}"/>
    <dgm:cxn modelId="{B72215DD-3993-2E47-B395-9DB4E4E038AB}" type="presOf" srcId="{AA33C8C8-F78F-F946-8F52-3177688853BF}" destId="{E4C12D67-32B1-B047-B7C6-9AD1603778B7}" srcOrd="0" destOrd="0" presId="urn:microsoft.com/office/officeart/2005/8/layout/lProcess2"/>
    <dgm:cxn modelId="{64650087-36A7-9B49-A06F-0DA5533C4D50}" srcId="{49FAECBB-6B02-0745-B0B0-4537C33AF275}" destId="{34661C4F-B870-9041-ABC9-D441EB930B6D}" srcOrd="0" destOrd="0" parTransId="{E310B2DD-4705-C64A-9955-08F658BA4D70}" sibTransId="{61BA93F1-323E-4148-8014-9DCC73A5F140}"/>
    <dgm:cxn modelId="{AA4394B9-98EC-BC46-8AC3-C6C637FDCD8F}" srcId="{189B2D5E-5091-364B-ADA5-5E88FDC2BCB8}" destId="{223CB910-B392-8243-AB07-6369CE617489}" srcOrd="2" destOrd="0" parTransId="{65711149-1148-D14D-A103-B8F52104162D}" sibTransId="{C700F8DD-35A3-3745-ACFC-EABADCA01AD6}"/>
    <dgm:cxn modelId="{CCA80DEE-DCDB-AF4D-9129-FAD7F44F5843}" type="presOf" srcId="{03282371-9EF9-D445-B810-190BB0703CDD}" destId="{414BDE56-27B4-314A-BCC0-90F00B911BF4}" srcOrd="0" destOrd="0" presId="urn:microsoft.com/office/officeart/2005/8/layout/lProcess2"/>
    <dgm:cxn modelId="{D9AAE802-80E4-E043-A77E-86E581FB3487}" srcId="{AA33C8C8-F78F-F946-8F52-3177688853BF}" destId="{F3153E99-81A8-974B-895D-092CF85E72A3}" srcOrd="1" destOrd="0" parTransId="{7BE93E4F-0907-9B40-9E05-7652FAA711EF}" sibTransId="{3350F700-3DE6-834A-AD46-35EA02F9FEC4}"/>
    <dgm:cxn modelId="{D8A23272-DC4F-DE46-825A-793EC0D7D13B}" type="presParOf" srcId="{10CA466F-46AE-BA4A-BB03-5BB070C1CC2E}" destId="{28082DDE-A5CF-E34B-8687-E31A1B8F0063}" srcOrd="0" destOrd="0" presId="urn:microsoft.com/office/officeart/2005/8/layout/lProcess2"/>
    <dgm:cxn modelId="{E087D8D1-D0A5-3742-A1F1-40D885D1DBB4}" type="presParOf" srcId="{28082DDE-A5CF-E34B-8687-E31A1B8F0063}" destId="{E4C12D67-32B1-B047-B7C6-9AD1603778B7}" srcOrd="0" destOrd="0" presId="urn:microsoft.com/office/officeart/2005/8/layout/lProcess2"/>
    <dgm:cxn modelId="{AD3BAB68-F741-4C4E-8EC7-506A932B5A53}" type="presParOf" srcId="{28082DDE-A5CF-E34B-8687-E31A1B8F0063}" destId="{BC955763-24DC-6844-8E4A-D95B288C3449}" srcOrd="1" destOrd="0" presId="urn:microsoft.com/office/officeart/2005/8/layout/lProcess2"/>
    <dgm:cxn modelId="{0CBA3C7A-7F84-6143-BE94-F250150E57E6}" type="presParOf" srcId="{28082DDE-A5CF-E34B-8687-E31A1B8F0063}" destId="{01E1FFDB-1158-9549-8C5F-AC127E3E3614}" srcOrd="2" destOrd="0" presId="urn:microsoft.com/office/officeart/2005/8/layout/lProcess2"/>
    <dgm:cxn modelId="{A4539AED-C77B-AD4E-AFA4-B3AF9A572723}" type="presParOf" srcId="{01E1FFDB-1158-9549-8C5F-AC127E3E3614}" destId="{1BA55A03-2A6D-AD4A-86CA-670A704DF1E2}" srcOrd="0" destOrd="0" presId="urn:microsoft.com/office/officeart/2005/8/layout/lProcess2"/>
    <dgm:cxn modelId="{3D18822A-F348-824F-8FF6-9A95914B3E95}" type="presParOf" srcId="{1BA55A03-2A6D-AD4A-86CA-670A704DF1E2}" destId="{73E81024-713B-E543-A263-83DABB95F674}" srcOrd="0" destOrd="0" presId="urn:microsoft.com/office/officeart/2005/8/layout/lProcess2"/>
    <dgm:cxn modelId="{8F65E481-11D7-3D4F-933C-E3C881E443AB}" type="presParOf" srcId="{1BA55A03-2A6D-AD4A-86CA-670A704DF1E2}" destId="{6E1BF042-BBF6-5E42-9090-FB3D9EFA168D}" srcOrd="1" destOrd="0" presId="urn:microsoft.com/office/officeart/2005/8/layout/lProcess2"/>
    <dgm:cxn modelId="{03C3D6D9-6363-8F45-9129-6A715472828F}" type="presParOf" srcId="{1BA55A03-2A6D-AD4A-86CA-670A704DF1E2}" destId="{01BAF610-C55E-EF47-811C-B3719B89F694}" srcOrd="2" destOrd="0" presId="urn:microsoft.com/office/officeart/2005/8/layout/lProcess2"/>
    <dgm:cxn modelId="{72E2D5D8-9A1D-A849-9010-D47D1948EBEA}" type="presParOf" srcId="{10CA466F-46AE-BA4A-BB03-5BB070C1CC2E}" destId="{DA661625-EC89-8340-9CE4-786CDC03C1B6}" srcOrd="1" destOrd="0" presId="urn:microsoft.com/office/officeart/2005/8/layout/lProcess2"/>
    <dgm:cxn modelId="{CBF46766-0AB0-9949-8445-7B1D3EE9E09B}" type="presParOf" srcId="{10CA466F-46AE-BA4A-BB03-5BB070C1CC2E}" destId="{1F20AE2C-6C48-244B-AF55-B67A35E70043}" srcOrd="2" destOrd="0" presId="urn:microsoft.com/office/officeart/2005/8/layout/lProcess2"/>
    <dgm:cxn modelId="{218DDA53-A827-7C47-A1D0-0E3BECB09E08}" type="presParOf" srcId="{1F20AE2C-6C48-244B-AF55-B67A35E70043}" destId="{B96D3EB2-D284-F947-9146-BBDBEF15F3F6}" srcOrd="0" destOrd="0" presId="urn:microsoft.com/office/officeart/2005/8/layout/lProcess2"/>
    <dgm:cxn modelId="{1EC0C19E-12B5-854F-967A-34E52A634ADF}" type="presParOf" srcId="{1F20AE2C-6C48-244B-AF55-B67A35E70043}" destId="{64AF6DEB-FB66-894D-B4B9-C8135B89750B}" srcOrd="1" destOrd="0" presId="urn:microsoft.com/office/officeart/2005/8/layout/lProcess2"/>
    <dgm:cxn modelId="{F1487A6D-5B3A-FE46-B0D4-05B18A6826EA}" type="presParOf" srcId="{1F20AE2C-6C48-244B-AF55-B67A35E70043}" destId="{81C4C5F2-A9C2-7B4D-ACC3-13545F7D2A7E}" srcOrd="2" destOrd="0" presId="urn:microsoft.com/office/officeart/2005/8/layout/lProcess2"/>
    <dgm:cxn modelId="{64C449FA-2F3D-CA4A-86C8-1ED247D03319}" type="presParOf" srcId="{81C4C5F2-A9C2-7B4D-ACC3-13545F7D2A7E}" destId="{06469FF0-F0E8-2248-B813-C3DDED8EB620}" srcOrd="0" destOrd="0" presId="urn:microsoft.com/office/officeart/2005/8/layout/lProcess2"/>
    <dgm:cxn modelId="{35A98010-368C-D744-B0FE-BBEC5D7EE1BE}" type="presParOf" srcId="{06469FF0-F0E8-2248-B813-C3DDED8EB620}" destId="{EAEC021A-D49A-F846-B027-9C95635481B7}" srcOrd="0" destOrd="0" presId="urn:microsoft.com/office/officeart/2005/8/layout/lProcess2"/>
    <dgm:cxn modelId="{EEBFB519-FDF8-FC45-8CA2-7CBA428B80C3}" type="presParOf" srcId="{06469FF0-F0E8-2248-B813-C3DDED8EB620}" destId="{077BCBA2-E4F6-D04C-B43D-D6A6187F346E}" srcOrd="1" destOrd="0" presId="urn:microsoft.com/office/officeart/2005/8/layout/lProcess2"/>
    <dgm:cxn modelId="{0C1505AD-509D-7C44-B5B6-75A1F1E25146}" type="presParOf" srcId="{06469FF0-F0E8-2248-B813-C3DDED8EB620}" destId="{FB3F19B4-F6FF-A247-A36F-2EAFB231DF42}" srcOrd="2" destOrd="0" presId="urn:microsoft.com/office/officeart/2005/8/layout/lProcess2"/>
    <dgm:cxn modelId="{CED4406D-243D-7E46-BED6-247A6B0967AF}" type="presParOf" srcId="{10CA466F-46AE-BA4A-BB03-5BB070C1CC2E}" destId="{025CCD6F-0601-B245-A241-403FBAD41FF1}" srcOrd="3" destOrd="0" presId="urn:microsoft.com/office/officeart/2005/8/layout/lProcess2"/>
    <dgm:cxn modelId="{90CE5E0D-C3B1-1143-A6AA-B8B1B9557CBD}" type="presParOf" srcId="{10CA466F-46AE-BA4A-BB03-5BB070C1CC2E}" destId="{A2D82084-74F0-DD4A-AE50-5B5D92CD3958}" srcOrd="4" destOrd="0" presId="urn:microsoft.com/office/officeart/2005/8/layout/lProcess2"/>
    <dgm:cxn modelId="{654A62AD-0BDE-884F-A00D-062E76D831E8}" type="presParOf" srcId="{A2D82084-74F0-DD4A-AE50-5B5D92CD3958}" destId="{E1C44851-FE5E-D541-8DBE-8547664E374B}" srcOrd="0" destOrd="0" presId="urn:microsoft.com/office/officeart/2005/8/layout/lProcess2"/>
    <dgm:cxn modelId="{0A75A39A-A13A-BA4D-A5ED-7B15EE4E1395}" type="presParOf" srcId="{A2D82084-74F0-DD4A-AE50-5B5D92CD3958}" destId="{AD128A06-5108-0048-A798-62D0034061E5}" srcOrd="1" destOrd="0" presId="urn:microsoft.com/office/officeart/2005/8/layout/lProcess2"/>
    <dgm:cxn modelId="{A515C6DE-28ED-A04F-B3BF-6D02151059C9}" type="presParOf" srcId="{A2D82084-74F0-DD4A-AE50-5B5D92CD3958}" destId="{E8DD1293-208D-1C40-BE34-CCD84CDEC4C9}" srcOrd="2" destOrd="0" presId="urn:microsoft.com/office/officeart/2005/8/layout/lProcess2"/>
    <dgm:cxn modelId="{7948FEC7-5287-BC47-B08B-08CCE0BA6448}" type="presParOf" srcId="{E8DD1293-208D-1C40-BE34-CCD84CDEC4C9}" destId="{558B5AFE-43E3-654A-9F1C-360F93847FB0}" srcOrd="0" destOrd="0" presId="urn:microsoft.com/office/officeart/2005/8/layout/lProcess2"/>
    <dgm:cxn modelId="{84183457-135F-DF4D-80DF-C3423ABAA2CB}" type="presParOf" srcId="{558B5AFE-43E3-654A-9F1C-360F93847FB0}" destId="{414BDE56-27B4-314A-BCC0-90F00B911BF4}" srcOrd="0" destOrd="0" presId="urn:microsoft.com/office/officeart/2005/8/layout/lProcess2"/>
    <dgm:cxn modelId="{CCED1669-8EB4-4344-890D-607692F1B839}" type="presParOf" srcId="{558B5AFE-43E3-654A-9F1C-360F93847FB0}" destId="{8CDB6FCB-0CFC-8D4A-816D-A3AB6AD570D0}" srcOrd="1" destOrd="0" presId="urn:microsoft.com/office/officeart/2005/8/layout/lProcess2"/>
    <dgm:cxn modelId="{9DB0DB17-92AE-2541-9E63-C1C79E189CC0}" type="presParOf" srcId="{558B5AFE-43E3-654A-9F1C-360F93847FB0}" destId="{408250E4-C0D0-544F-BBCA-5B28DF639DC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0" y="1020599"/>
          <a:ext cx="2183724" cy="23784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Old Process</a:t>
          </a:r>
        </a:p>
      </dsp:txBody>
      <dsp:txXfrm>
        <a:off x="319799" y="1368916"/>
        <a:ext cx="1544126" cy="1681820"/>
      </dsp:txXfrm>
    </dsp:sp>
    <dsp:sp modelId="{CC833EA9-74E5-4747-9DB7-EB10C86CCF3E}">
      <dsp:nvSpPr>
        <dsp:cNvPr id="0" name=""/>
        <dsp:cNvSpPr/>
      </dsp:nvSpPr>
      <dsp:spPr>
        <a:xfrm rot="18976113">
          <a:off x="2128751" y="1730090"/>
          <a:ext cx="11128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12873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720113">
          <a:off x="6461629" y="1729377"/>
          <a:ext cx="10226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610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3087263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477542" y="515205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/>
            <a:t>Tests of </a:t>
          </a:r>
          <a:r>
            <a:rPr lang="en-US" sz="3900" b="1" kern="1200" dirty="0"/>
            <a:t>CHANGE</a:t>
          </a:r>
        </a:p>
      </dsp:txBody>
      <dsp:txXfrm>
        <a:off x="3477542" y="515205"/>
        <a:ext cx="2767438" cy="1660463"/>
      </dsp:txXfrm>
    </dsp:sp>
    <dsp:sp modelId="{0D6E13AB-30EA-4E43-9FD7-93436EB2226D}">
      <dsp:nvSpPr>
        <dsp:cNvPr id="0" name=""/>
        <dsp:cNvSpPr/>
      </dsp:nvSpPr>
      <dsp:spPr>
        <a:xfrm>
          <a:off x="6244981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482924">
          <a:off x="2149316" y="2651647"/>
          <a:ext cx="10717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174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014189">
          <a:off x="6483011" y="2650934"/>
          <a:ext cx="9798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984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3087263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477542" y="2175669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3477542" y="2175669"/>
        <a:ext cx="2767438" cy="1660463"/>
      </dsp:txXfrm>
    </dsp:sp>
    <dsp:sp modelId="{93676922-0C51-B745-89BD-FDB5471A544B}">
      <dsp:nvSpPr>
        <dsp:cNvPr id="0" name=""/>
        <dsp:cNvSpPr/>
      </dsp:nvSpPr>
      <dsp:spPr>
        <a:xfrm>
          <a:off x="6244981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7394077" y="923702"/>
          <a:ext cx="2038546" cy="25690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Implement the New </a:t>
          </a:r>
          <a:r>
            <a:rPr lang="en-US" sz="2500" b="1" kern="1200" dirty="0"/>
            <a:t>CHANGE </a:t>
          </a:r>
        </a:p>
      </dsp:txBody>
      <dsp:txXfrm>
        <a:off x="7692615" y="1299930"/>
        <a:ext cx="1441470" cy="1816587"/>
      </dsp:txXfrm>
    </dsp:sp>
    <dsp:sp modelId="{4EB3B5C9-AB13-6049-92D7-CE3500D89722}">
      <dsp:nvSpPr>
        <dsp:cNvPr id="0" name=""/>
        <dsp:cNvSpPr/>
      </dsp:nvSpPr>
      <dsp:spPr>
        <a:xfrm>
          <a:off x="9575331" y="843917"/>
          <a:ext cx="2012869" cy="26635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Sustain the New </a:t>
          </a:r>
          <a:r>
            <a:rPr lang="en-US" sz="2500" b="1" kern="1200" dirty="0"/>
            <a:t>CHANGE</a:t>
          </a:r>
        </a:p>
      </dsp:txBody>
      <dsp:txXfrm>
        <a:off x="9870109" y="1233978"/>
        <a:ext cx="1423313" cy="1883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5505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Old Process</a:t>
          </a:r>
        </a:p>
      </dsp:txBody>
      <dsp:txXfrm>
        <a:off x="339742" y="1368747"/>
        <a:ext cx="1613842" cy="1613842"/>
      </dsp:txXfrm>
    </dsp:sp>
    <dsp:sp modelId="{CC833EA9-74E5-4747-9DB7-EB10C86CCF3E}">
      <dsp:nvSpPr>
        <dsp:cNvPr id="0" name=""/>
        <dsp:cNvSpPr/>
      </dsp:nvSpPr>
      <dsp:spPr>
        <a:xfrm rot="19041445">
          <a:off x="2257038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358555">
          <a:off x="5230669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2904046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170817" y="1040680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Tests of </a:t>
          </a:r>
          <a:r>
            <a:rPr lang="en-US" sz="2600" b="1" kern="1200" dirty="0"/>
            <a:t>CHANGE</a:t>
          </a:r>
        </a:p>
      </dsp:txBody>
      <dsp:txXfrm>
        <a:off x="3170817" y="1040680"/>
        <a:ext cx="1891647" cy="1134988"/>
      </dsp:txXfrm>
    </dsp:sp>
    <dsp:sp modelId="{0D6E13AB-30EA-4E43-9FD7-93436EB2226D}">
      <dsp:nvSpPr>
        <dsp:cNvPr id="0" name=""/>
        <dsp:cNvSpPr/>
      </dsp:nvSpPr>
      <dsp:spPr>
        <a:xfrm>
          <a:off x="5062465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558555">
          <a:off x="2257038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241445">
          <a:off x="5230669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2904046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170817" y="2175669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3170817" y="2175669"/>
        <a:ext cx="1891647" cy="1134988"/>
      </dsp:txXfrm>
    </dsp:sp>
    <dsp:sp modelId="{93676922-0C51-B745-89BD-FDB5471A544B}">
      <dsp:nvSpPr>
        <dsp:cNvPr id="0" name=""/>
        <dsp:cNvSpPr/>
      </dsp:nvSpPr>
      <dsp:spPr>
        <a:xfrm>
          <a:off x="5062465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5945461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Implement the New </a:t>
          </a:r>
          <a:r>
            <a:rPr lang="en-US" sz="2800" b="1" kern="1200" dirty="0"/>
            <a:t>CHANGE</a:t>
          </a:r>
        </a:p>
      </dsp:txBody>
      <dsp:txXfrm>
        <a:off x="6279698" y="1368747"/>
        <a:ext cx="1613842" cy="1613842"/>
      </dsp:txXfrm>
    </dsp:sp>
    <dsp:sp modelId="{4EB3B5C9-AB13-6049-92D7-CE3500D89722}">
      <dsp:nvSpPr>
        <dsp:cNvPr id="0" name=""/>
        <dsp:cNvSpPr/>
      </dsp:nvSpPr>
      <dsp:spPr>
        <a:xfrm>
          <a:off x="8227778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Sustain the New </a:t>
          </a:r>
          <a:r>
            <a:rPr lang="en-US" sz="2800" b="1" kern="1200" dirty="0"/>
            <a:t>CHANGE</a:t>
          </a:r>
        </a:p>
      </dsp:txBody>
      <dsp:txXfrm>
        <a:off x="8562015" y="1368747"/>
        <a:ext cx="1613842" cy="16138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E724C-400E-EE4C-BC52-92EB05343558}">
      <dsp:nvSpPr>
        <dsp:cNvPr id="0" name=""/>
        <dsp:cNvSpPr/>
      </dsp:nvSpPr>
      <dsp:spPr>
        <a:xfrm>
          <a:off x="2681" y="1232468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541B44-9066-8948-BEA1-8855DB1E0F83}">
      <dsp:nvSpPr>
        <dsp:cNvPr id="0" name=""/>
        <dsp:cNvSpPr/>
      </dsp:nvSpPr>
      <dsp:spPr>
        <a:xfrm>
          <a:off x="194611" y="1939868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Introduction: Webinar</a:t>
          </a:r>
        </a:p>
      </dsp:txBody>
      <dsp:txXfrm>
        <a:off x="229143" y="1974400"/>
        <a:ext cx="1109936" cy="1109936"/>
      </dsp:txXfrm>
    </dsp:sp>
    <dsp:sp modelId="{7B05C065-02FE-2443-AD14-F5ECBFD78D23}">
      <dsp:nvSpPr>
        <dsp:cNvPr id="0" name=""/>
        <dsp:cNvSpPr/>
      </dsp:nvSpPr>
      <dsp:spPr>
        <a:xfrm rot="38902">
          <a:off x="1360105" y="1690020"/>
          <a:ext cx="178440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360107" y="1746376"/>
        <a:ext cx="124908" cy="169979"/>
      </dsp:txXfrm>
    </dsp:sp>
    <dsp:sp modelId="{84F566E7-3CE7-B644-B9AA-06C0BA5ADD25}">
      <dsp:nvSpPr>
        <dsp:cNvPr id="0" name=""/>
        <dsp:cNvSpPr/>
      </dsp:nvSpPr>
      <dsp:spPr>
        <a:xfrm>
          <a:off x="1691479" y="125158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0FA0DC-0061-E548-9B77-18BAD6104A38}">
      <dsp:nvSpPr>
        <dsp:cNvPr id="0" name=""/>
        <dsp:cNvSpPr/>
      </dsp:nvSpPr>
      <dsp:spPr>
        <a:xfrm>
          <a:off x="1837794" y="1976689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Smart Start: On-Site Session</a:t>
          </a:r>
        </a:p>
      </dsp:txBody>
      <dsp:txXfrm>
        <a:off x="1872326" y="2011221"/>
        <a:ext cx="1109936" cy="1109936"/>
      </dsp:txXfrm>
    </dsp:sp>
    <dsp:sp modelId="{FEF50D8D-309F-394D-A59F-AA2C303FDE79}">
      <dsp:nvSpPr>
        <dsp:cNvPr id="0" name=""/>
        <dsp:cNvSpPr/>
      </dsp:nvSpPr>
      <dsp:spPr>
        <a:xfrm>
          <a:off x="2973518" y="1699431"/>
          <a:ext cx="103038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973518" y="1756090"/>
        <a:ext cx="72127" cy="169979"/>
      </dsp:txXfrm>
    </dsp:sp>
    <dsp:sp modelId="{99D76E39-0792-4E4B-8DCD-17D1320796F9}">
      <dsp:nvSpPr>
        <dsp:cNvPr id="0" name=""/>
        <dsp:cNvSpPr/>
      </dsp:nvSpPr>
      <dsp:spPr>
        <a:xfrm>
          <a:off x="3164874" y="125158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406446-E950-6D49-A3FE-A8A2DF05E835}">
      <dsp:nvSpPr>
        <dsp:cNvPr id="0" name=""/>
        <dsp:cNvSpPr/>
      </dsp:nvSpPr>
      <dsp:spPr>
        <a:xfrm>
          <a:off x="3285888" y="2008380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Session I: Define Measure Analyze</a:t>
          </a:r>
        </a:p>
      </dsp:txBody>
      <dsp:txXfrm>
        <a:off x="3320420" y="2042912"/>
        <a:ext cx="1109936" cy="1109936"/>
      </dsp:txXfrm>
    </dsp:sp>
    <dsp:sp modelId="{75E7AED0-D7E9-C547-A8D9-CF2163A0B93D}">
      <dsp:nvSpPr>
        <dsp:cNvPr id="0" name=""/>
        <dsp:cNvSpPr/>
      </dsp:nvSpPr>
      <dsp:spPr>
        <a:xfrm rot="21510151">
          <a:off x="4649707" y="1672026"/>
          <a:ext cx="305989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649722" y="1729796"/>
        <a:ext cx="221000" cy="169979"/>
      </dsp:txXfrm>
    </dsp:sp>
    <dsp:sp modelId="{337DE204-4DE9-3941-BA7C-D1387175B1DF}">
      <dsp:nvSpPr>
        <dsp:cNvPr id="0" name=""/>
        <dsp:cNvSpPr/>
      </dsp:nvSpPr>
      <dsp:spPr>
        <a:xfrm>
          <a:off x="5217830" y="1197912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709F89-893D-F44B-8C87-B9FF56EFAF5F}">
      <dsp:nvSpPr>
        <dsp:cNvPr id="0" name=""/>
        <dsp:cNvSpPr/>
      </dsp:nvSpPr>
      <dsp:spPr>
        <a:xfrm>
          <a:off x="5506592" y="1954276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Session II: Simulation Improve</a:t>
          </a:r>
        </a:p>
      </dsp:txBody>
      <dsp:txXfrm>
        <a:off x="5541124" y="1988808"/>
        <a:ext cx="1109936" cy="1109936"/>
      </dsp:txXfrm>
    </dsp:sp>
    <dsp:sp modelId="{22C98909-CFE6-1D49-9D18-30D2FCFAA8CE}">
      <dsp:nvSpPr>
        <dsp:cNvPr id="0" name=""/>
        <dsp:cNvSpPr/>
      </dsp:nvSpPr>
      <dsp:spPr>
        <a:xfrm rot="21515679">
          <a:off x="6748268" y="1618366"/>
          <a:ext cx="351596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748281" y="1676067"/>
        <a:ext cx="266607" cy="169979"/>
      </dsp:txXfrm>
    </dsp:sp>
    <dsp:sp modelId="{40B7AFEF-B65F-0242-BD29-38EB453A0B4D}">
      <dsp:nvSpPr>
        <dsp:cNvPr id="0" name=""/>
        <dsp:cNvSpPr/>
      </dsp:nvSpPr>
      <dsp:spPr>
        <a:xfrm>
          <a:off x="7401089" y="1144350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06A4D-448C-7345-A066-8D6C4BB9FC08}">
      <dsp:nvSpPr>
        <dsp:cNvPr id="0" name=""/>
        <dsp:cNvSpPr/>
      </dsp:nvSpPr>
      <dsp:spPr>
        <a:xfrm>
          <a:off x="7653455" y="1984553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Session III: Control Share/Report</a:t>
          </a:r>
        </a:p>
      </dsp:txBody>
      <dsp:txXfrm>
        <a:off x="7687987" y="2019085"/>
        <a:ext cx="1109936" cy="1109936"/>
      </dsp:txXfrm>
    </dsp:sp>
    <dsp:sp modelId="{97127E21-451E-514C-832C-129C73B6F65F}">
      <dsp:nvSpPr>
        <dsp:cNvPr id="0" name=""/>
        <dsp:cNvSpPr/>
      </dsp:nvSpPr>
      <dsp:spPr>
        <a:xfrm rot="173859">
          <a:off x="8776628" y="1636972"/>
          <a:ext cx="196916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8776666" y="1692138"/>
        <a:ext cx="137841" cy="169979"/>
      </dsp:txXfrm>
    </dsp:sp>
    <dsp:sp modelId="{036B8B57-A2D3-5748-A8CA-4B5DACEFC011}">
      <dsp:nvSpPr>
        <dsp:cNvPr id="0" name=""/>
        <dsp:cNvSpPr/>
      </dsp:nvSpPr>
      <dsp:spPr>
        <a:xfrm>
          <a:off x="9141988" y="1232468"/>
          <a:ext cx="1179000" cy="11790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3DCBA3-CFA4-BF4E-8AAB-98CE62A2D427}">
      <dsp:nvSpPr>
        <dsp:cNvPr id="0" name=""/>
        <dsp:cNvSpPr/>
      </dsp:nvSpPr>
      <dsp:spPr>
        <a:xfrm>
          <a:off x="9333918" y="1939868"/>
          <a:ext cx="1179000" cy="117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Final Report </a:t>
          </a:r>
        </a:p>
      </dsp:txBody>
      <dsp:txXfrm>
        <a:off x="9368450" y="1974400"/>
        <a:ext cx="1109936" cy="11099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D1D33-A972-483E-ADBB-7E8007B092F9}">
      <dsp:nvSpPr>
        <dsp:cNvPr id="0" name=""/>
        <dsp:cNvSpPr/>
      </dsp:nvSpPr>
      <dsp:spPr>
        <a:xfrm>
          <a:off x="7241" y="2100149"/>
          <a:ext cx="1582625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Introduction Webinar</a:t>
          </a:r>
        </a:p>
      </dsp:txBody>
      <dsp:txXfrm>
        <a:off x="36357" y="2129265"/>
        <a:ext cx="1524393" cy="935854"/>
      </dsp:txXfrm>
    </dsp:sp>
    <dsp:sp modelId="{1F93337B-932D-4E54-8F52-8B92D231DFCF}">
      <dsp:nvSpPr>
        <dsp:cNvPr id="0" name=""/>
        <dsp:cNvSpPr/>
      </dsp:nvSpPr>
      <dsp:spPr>
        <a:xfrm rot="13445">
          <a:off x="1541403" y="2405480"/>
          <a:ext cx="83248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541403" y="2483748"/>
        <a:ext cx="714742" cy="235495"/>
      </dsp:txXfrm>
    </dsp:sp>
    <dsp:sp modelId="{7E60DF0D-92DC-4F97-B849-12DF08D95F45}">
      <dsp:nvSpPr>
        <dsp:cNvPr id="0" name=""/>
        <dsp:cNvSpPr/>
      </dsp:nvSpPr>
      <dsp:spPr>
        <a:xfrm>
          <a:off x="2304003" y="2107793"/>
          <a:ext cx="898250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Launch</a:t>
          </a:r>
        </a:p>
      </dsp:txBody>
      <dsp:txXfrm>
        <a:off x="2330312" y="2134102"/>
        <a:ext cx="845632" cy="941468"/>
      </dsp:txXfrm>
    </dsp:sp>
    <dsp:sp modelId="{E51094B2-0E55-499E-8ED2-5C2633E919E8}">
      <dsp:nvSpPr>
        <dsp:cNvPr id="0" name=""/>
        <dsp:cNvSpPr/>
      </dsp:nvSpPr>
      <dsp:spPr>
        <a:xfrm>
          <a:off x="3240450" y="2408591"/>
          <a:ext cx="443353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240450" y="2487089"/>
        <a:ext cx="325606" cy="235495"/>
      </dsp:txXfrm>
    </dsp:sp>
    <dsp:sp modelId="{2C832C09-9756-446C-A378-B0317D69E68A}">
      <dsp:nvSpPr>
        <dsp:cNvPr id="0" name=""/>
        <dsp:cNvSpPr/>
      </dsp:nvSpPr>
      <dsp:spPr>
        <a:xfrm>
          <a:off x="3706860" y="2107793"/>
          <a:ext cx="1135644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700" b="1" kern="1200" dirty="0"/>
            <a:t>Smart Start </a:t>
          </a:r>
        </a:p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700" b="1" kern="1200" dirty="0"/>
            <a:t>(on site)</a:t>
          </a:r>
        </a:p>
      </dsp:txBody>
      <dsp:txXfrm>
        <a:off x="3735976" y="2136909"/>
        <a:ext cx="1077412" cy="935854"/>
      </dsp:txXfrm>
    </dsp:sp>
    <dsp:sp modelId="{698DF999-4257-4DD0-BF5E-44CD862218BE}">
      <dsp:nvSpPr>
        <dsp:cNvPr id="0" name=""/>
        <dsp:cNvSpPr/>
      </dsp:nvSpPr>
      <dsp:spPr>
        <a:xfrm rot="21594200">
          <a:off x="4818157" y="2407315"/>
          <a:ext cx="425445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818157" y="2485912"/>
        <a:ext cx="307698" cy="235495"/>
      </dsp:txXfrm>
    </dsp:sp>
    <dsp:sp modelId="{7CF9CD6C-8EB3-439A-BABA-39A3848F45CA}">
      <dsp:nvSpPr>
        <dsp:cNvPr id="0" name=""/>
        <dsp:cNvSpPr/>
      </dsp:nvSpPr>
      <dsp:spPr>
        <a:xfrm>
          <a:off x="5208282" y="2105467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Session</a:t>
          </a:r>
          <a:r>
            <a:rPr lang="en-US" sz="1700" kern="1200" dirty="0"/>
            <a:t> I</a:t>
          </a:r>
        </a:p>
      </dsp:txBody>
      <dsp:txXfrm>
        <a:off x="5234353" y="2131538"/>
        <a:ext cx="837974" cy="941944"/>
      </dsp:txXfrm>
    </dsp:sp>
    <dsp:sp modelId="{586D0A0E-41E6-4B39-9F2E-D5BA40AC1F65}">
      <dsp:nvSpPr>
        <dsp:cNvPr id="0" name=""/>
        <dsp:cNvSpPr/>
      </dsp:nvSpPr>
      <dsp:spPr>
        <a:xfrm rot="16508">
          <a:off x="6140070" y="2410650"/>
          <a:ext cx="852761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140071" y="2488865"/>
        <a:ext cx="735014" cy="235495"/>
      </dsp:txXfrm>
    </dsp:sp>
    <dsp:sp modelId="{8B21BA1A-DBAC-48C2-8953-00052DD67D6E}">
      <dsp:nvSpPr>
        <dsp:cNvPr id="0" name=""/>
        <dsp:cNvSpPr/>
      </dsp:nvSpPr>
      <dsp:spPr>
        <a:xfrm>
          <a:off x="7007238" y="2114106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Session</a:t>
          </a:r>
          <a:r>
            <a:rPr lang="en-US" sz="1700" kern="1200" dirty="0"/>
            <a:t> II</a:t>
          </a:r>
        </a:p>
      </dsp:txBody>
      <dsp:txXfrm>
        <a:off x="7033309" y="2140177"/>
        <a:ext cx="837974" cy="941944"/>
      </dsp:txXfrm>
    </dsp:sp>
    <dsp:sp modelId="{BBE8DF3D-2CE1-4DCE-A619-4DD73D7E1952}">
      <dsp:nvSpPr>
        <dsp:cNvPr id="0" name=""/>
        <dsp:cNvSpPr/>
      </dsp:nvSpPr>
      <dsp:spPr>
        <a:xfrm rot="8071">
          <a:off x="7934307" y="2417150"/>
          <a:ext cx="949944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7934307" y="2495510"/>
        <a:ext cx="832197" cy="235495"/>
      </dsp:txXfrm>
    </dsp:sp>
    <dsp:sp modelId="{E4502423-6C7F-492E-8842-EA6AD00CE86C}">
      <dsp:nvSpPr>
        <dsp:cNvPr id="0" name=""/>
        <dsp:cNvSpPr/>
      </dsp:nvSpPr>
      <dsp:spPr>
        <a:xfrm>
          <a:off x="8891383" y="2118529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Session</a:t>
          </a:r>
          <a:r>
            <a:rPr lang="en-US" sz="1700" kern="1200" dirty="0"/>
            <a:t> III</a:t>
          </a:r>
        </a:p>
      </dsp:txBody>
      <dsp:txXfrm>
        <a:off x="8917454" y="2144600"/>
        <a:ext cx="837974" cy="941944"/>
      </dsp:txXfrm>
    </dsp:sp>
    <dsp:sp modelId="{C0097FDC-C2F1-4B8D-9E5B-0AB7D1731928}">
      <dsp:nvSpPr>
        <dsp:cNvPr id="0" name=""/>
        <dsp:cNvSpPr/>
      </dsp:nvSpPr>
      <dsp:spPr>
        <a:xfrm rot="21552308">
          <a:off x="9761261" y="2410982"/>
          <a:ext cx="35336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9761266" y="2490215"/>
        <a:ext cx="247358" cy="235495"/>
      </dsp:txXfrm>
    </dsp:sp>
    <dsp:sp modelId="{24367884-CF17-4FB9-8756-4881EEAE78D7}">
      <dsp:nvSpPr>
        <dsp:cNvPr id="0" name=""/>
        <dsp:cNvSpPr/>
      </dsp:nvSpPr>
      <dsp:spPr>
        <a:xfrm>
          <a:off x="10085280" y="2101232"/>
          <a:ext cx="995803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Final Report</a:t>
          </a:r>
        </a:p>
      </dsp:txBody>
      <dsp:txXfrm>
        <a:off x="10114396" y="2130348"/>
        <a:ext cx="937571" cy="9358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D1D33-A972-483E-ADBB-7E8007B092F9}">
      <dsp:nvSpPr>
        <dsp:cNvPr id="0" name=""/>
        <dsp:cNvSpPr/>
      </dsp:nvSpPr>
      <dsp:spPr>
        <a:xfrm>
          <a:off x="7241" y="2100149"/>
          <a:ext cx="1582625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Introduction Webinar</a:t>
          </a:r>
        </a:p>
      </dsp:txBody>
      <dsp:txXfrm>
        <a:off x="36357" y="2129265"/>
        <a:ext cx="1524393" cy="935854"/>
      </dsp:txXfrm>
    </dsp:sp>
    <dsp:sp modelId="{1F93337B-932D-4E54-8F52-8B92D231DFCF}">
      <dsp:nvSpPr>
        <dsp:cNvPr id="0" name=""/>
        <dsp:cNvSpPr/>
      </dsp:nvSpPr>
      <dsp:spPr>
        <a:xfrm rot="13445">
          <a:off x="1541403" y="2405480"/>
          <a:ext cx="83248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541403" y="2483748"/>
        <a:ext cx="714742" cy="235495"/>
      </dsp:txXfrm>
    </dsp:sp>
    <dsp:sp modelId="{7E60DF0D-92DC-4F97-B849-12DF08D95F45}">
      <dsp:nvSpPr>
        <dsp:cNvPr id="0" name=""/>
        <dsp:cNvSpPr/>
      </dsp:nvSpPr>
      <dsp:spPr>
        <a:xfrm>
          <a:off x="2304003" y="2107793"/>
          <a:ext cx="898250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Launch</a:t>
          </a:r>
        </a:p>
      </dsp:txBody>
      <dsp:txXfrm>
        <a:off x="2330312" y="2134102"/>
        <a:ext cx="845632" cy="941468"/>
      </dsp:txXfrm>
    </dsp:sp>
    <dsp:sp modelId="{E51094B2-0E55-499E-8ED2-5C2633E919E8}">
      <dsp:nvSpPr>
        <dsp:cNvPr id="0" name=""/>
        <dsp:cNvSpPr/>
      </dsp:nvSpPr>
      <dsp:spPr>
        <a:xfrm>
          <a:off x="3240450" y="2408591"/>
          <a:ext cx="443353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240450" y="2487089"/>
        <a:ext cx="325606" cy="235495"/>
      </dsp:txXfrm>
    </dsp:sp>
    <dsp:sp modelId="{2C832C09-9756-446C-A378-B0317D69E68A}">
      <dsp:nvSpPr>
        <dsp:cNvPr id="0" name=""/>
        <dsp:cNvSpPr/>
      </dsp:nvSpPr>
      <dsp:spPr>
        <a:xfrm>
          <a:off x="3706860" y="2107793"/>
          <a:ext cx="1135644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700" b="1" kern="1200" dirty="0"/>
            <a:t>Smart Start </a:t>
          </a:r>
        </a:p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700" b="1" kern="1200" dirty="0"/>
            <a:t>(on site)</a:t>
          </a:r>
        </a:p>
      </dsp:txBody>
      <dsp:txXfrm>
        <a:off x="3735976" y="2136909"/>
        <a:ext cx="1077412" cy="935854"/>
      </dsp:txXfrm>
    </dsp:sp>
    <dsp:sp modelId="{698DF999-4257-4DD0-BF5E-44CD862218BE}">
      <dsp:nvSpPr>
        <dsp:cNvPr id="0" name=""/>
        <dsp:cNvSpPr/>
      </dsp:nvSpPr>
      <dsp:spPr>
        <a:xfrm rot="21594200">
          <a:off x="4818157" y="2407315"/>
          <a:ext cx="425445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818157" y="2485912"/>
        <a:ext cx="307698" cy="235495"/>
      </dsp:txXfrm>
    </dsp:sp>
    <dsp:sp modelId="{7CF9CD6C-8EB3-439A-BABA-39A3848F45CA}">
      <dsp:nvSpPr>
        <dsp:cNvPr id="0" name=""/>
        <dsp:cNvSpPr/>
      </dsp:nvSpPr>
      <dsp:spPr>
        <a:xfrm>
          <a:off x="5208282" y="2105467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Session</a:t>
          </a:r>
          <a:r>
            <a:rPr lang="en-US" sz="1700" kern="1200" dirty="0"/>
            <a:t> I</a:t>
          </a:r>
        </a:p>
      </dsp:txBody>
      <dsp:txXfrm>
        <a:off x="5234353" y="2131538"/>
        <a:ext cx="837974" cy="941944"/>
      </dsp:txXfrm>
    </dsp:sp>
    <dsp:sp modelId="{586D0A0E-41E6-4B39-9F2E-D5BA40AC1F65}">
      <dsp:nvSpPr>
        <dsp:cNvPr id="0" name=""/>
        <dsp:cNvSpPr/>
      </dsp:nvSpPr>
      <dsp:spPr>
        <a:xfrm rot="16508">
          <a:off x="6140070" y="2410650"/>
          <a:ext cx="852761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140071" y="2488865"/>
        <a:ext cx="735014" cy="235495"/>
      </dsp:txXfrm>
    </dsp:sp>
    <dsp:sp modelId="{8B21BA1A-DBAC-48C2-8953-00052DD67D6E}">
      <dsp:nvSpPr>
        <dsp:cNvPr id="0" name=""/>
        <dsp:cNvSpPr/>
      </dsp:nvSpPr>
      <dsp:spPr>
        <a:xfrm>
          <a:off x="7007238" y="2114106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Session</a:t>
          </a:r>
          <a:r>
            <a:rPr lang="en-US" sz="1700" kern="1200" dirty="0"/>
            <a:t> II</a:t>
          </a:r>
        </a:p>
      </dsp:txBody>
      <dsp:txXfrm>
        <a:off x="7033309" y="2140177"/>
        <a:ext cx="837974" cy="941944"/>
      </dsp:txXfrm>
    </dsp:sp>
    <dsp:sp modelId="{BBE8DF3D-2CE1-4DCE-A619-4DD73D7E1952}">
      <dsp:nvSpPr>
        <dsp:cNvPr id="0" name=""/>
        <dsp:cNvSpPr/>
      </dsp:nvSpPr>
      <dsp:spPr>
        <a:xfrm rot="8071">
          <a:off x="7934307" y="2417150"/>
          <a:ext cx="949944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7934307" y="2495510"/>
        <a:ext cx="832197" cy="235495"/>
      </dsp:txXfrm>
    </dsp:sp>
    <dsp:sp modelId="{E4502423-6C7F-492E-8842-EA6AD00CE86C}">
      <dsp:nvSpPr>
        <dsp:cNvPr id="0" name=""/>
        <dsp:cNvSpPr/>
      </dsp:nvSpPr>
      <dsp:spPr>
        <a:xfrm>
          <a:off x="8891383" y="2118529"/>
          <a:ext cx="890116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Session</a:t>
          </a:r>
          <a:r>
            <a:rPr lang="en-US" sz="1700" kern="1200" dirty="0"/>
            <a:t> III</a:t>
          </a:r>
        </a:p>
      </dsp:txBody>
      <dsp:txXfrm>
        <a:off x="8917454" y="2144600"/>
        <a:ext cx="837974" cy="941944"/>
      </dsp:txXfrm>
    </dsp:sp>
    <dsp:sp modelId="{C0097FDC-C2F1-4B8D-9E5B-0AB7D1731928}">
      <dsp:nvSpPr>
        <dsp:cNvPr id="0" name=""/>
        <dsp:cNvSpPr/>
      </dsp:nvSpPr>
      <dsp:spPr>
        <a:xfrm rot="21552308">
          <a:off x="9761261" y="2410982"/>
          <a:ext cx="353369" cy="3924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9761266" y="2490215"/>
        <a:ext cx="247358" cy="235495"/>
      </dsp:txXfrm>
    </dsp:sp>
    <dsp:sp modelId="{24367884-CF17-4FB9-8756-4881EEAE78D7}">
      <dsp:nvSpPr>
        <dsp:cNvPr id="0" name=""/>
        <dsp:cNvSpPr/>
      </dsp:nvSpPr>
      <dsp:spPr>
        <a:xfrm>
          <a:off x="10085280" y="2101232"/>
          <a:ext cx="995803" cy="99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Final Report</a:t>
          </a:r>
        </a:p>
      </dsp:txBody>
      <dsp:txXfrm>
        <a:off x="10114396" y="2130348"/>
        <a:ext cx="937571" cy="9358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0" y="1020599"/>
          <a:ext cx="2183724" cy="23784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Old Process</a:t>
          </a:r>
        </a:p>
      </dsp:txBody>
      <dsp:txXfrm>
        <a:off x="319799" y="1368916"/>
        <a:ext cx="1544126" cy="1681820"/>
      </dsp:txXfrm>
    </dsp:sp>
    <dsp:sp modelId="{CC833EA9-74E5-4747-9DB7-EB10C86CCF3E}">
      <dsp:nvSpPr>
        <dsp:cNvPr id="0" name=""/>
        <dsp:cNvSpPr/>
      </dsp:nvSpPr>
      <dsp:spPr>
        <a:xfrm rot="18976113">
          <a:off x="2128751" y="1730090"/>
          <a:ext cx="11128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12873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720113">
          <a:off x="6461629" y="1729377"/>
          <a:ext cx="10226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610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3087263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477542" y="515205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/>
            <a:t>Tests of </a:t>
          </a:r>
          <a:r>
            <a:rPr lang="en-US" sz="3900" b="1" kern="1200" dirty="0"/>
            <a:t>CHANGE</a:t>
          </a:r>
        </a:p>
      </dsp:txBody>
      <dsp:txXfrm>
        <a:off x="3477542" y="515205"/>
        <a:ext cx="2767438" cy="1660463"/>
      </dsp:txXfrm>
    </dsp:sp>
    <dsp:sp modelId="{0D6E13AB-30EA-4E43-9FD7-93436EB2226D}">
      <dsp:nvSpPr>
        <dsp:cNvPr id="0" name=""/>
        <dsp:cNvSpPr/>
      </dsp:nvSpPr>
      <dsp:spPr>
        <a:xfrm>
          <a:off x="6244981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482924">
          <a:off x="2149316" y="2651647"/>
          <a:ext cx="10717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174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014189">
          <a:off x="6483011" y="2650934"/>
          <a:ext cx="9798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984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3087263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477542" y="2175669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3477542" y="2175669"/>
        <a:ext cx="2767438" cy="1660463"/>
      </dsp:txXfrm>
    </dsp:sp>
    <dsp:sp modelId="{93676922-0C51-B745-89BD-FDB5471A544B}">
      <dsp:nvSpPr>
        <dsp:cNvPr id="0" name=""/>
        <dsp:cNvSpPr/>
      </dsp:nvSpPr>
      <dsp:spPr>
        <a:xfrm>
          <a:off x="6244981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7394077" y="923702"/>
          <a:ext cx="2038546" cy="25690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Implement the New </a:t>
          </a:r>
          <a:r>
            <a:rPr lang="en-US" sz="2500" b="1" kern="1200" dirty="0"/>
            <a:t>CHANGE </a:t>
          </a:r>
        </a:p>
      </dsp:txBody>
      <dsp:txXfrm>
        <a:off x="7692615" y="1299930"/>
        <a:ext cx="1441470" cy="1816587"/>
      </dsp:txXfrm>
    </dsp:sp>
    <dsp:sp modelId="{4EB3B5C9-AB13-6049-92D7-CE3500D89722}">
      <dsp:nvSpPr>
        <dsp:cNvPr id="0" name=""/>
        <dsp:cNvSpPr/>
      </dsp:nvSpPr>
      <dsp:spPr>
        <a:xfrm>
          <a:off x="9575331" y="843917"/>
          <a:ext cx="2012869" cy="26635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Sustain the New </a:t>
          </a:r>
          <a:r>
            <a:rPr lang="en-US" sz="2500" b="1" kern="1200" dirty="0"/>
            <a:t>CHANGE</a:t>
          </a:r>
        </a:p>
      </dsp:txBody>
      <dsp:txXfrm>
        <a:off x="9870109" y="1233978"/>
        <a:ext cx="1423313" cy="18833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5505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Old Process</a:t>
          </a:r>
        </a:p>
      </dsp:txBody>
      <dsp:txXfrm>
        <a:off x="339742" y="1368747"/>
        <a:ext cx="1613842" cy="1613842"/>
      </dsp:txXfrm>
    </dsp:sp>
    <dsp:sp modelId="{CC833EA9-74E5-4747-9DB7-EB10C86CCF3E}">
      <dsp:nvSpPr>
        <dsp:cNvPr id="0" name=""/>
        <dsp:cNvSpPr/>
      </dsp:nvSpPr>
      <dsp:spPr>
        <a:xfrm rot="19041445">
          <a:off x="2257038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358555">
          <a:off x="5230669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2904046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170817" y="1040680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Tests of </a:t>
          </a:r>
          <a:r>
            <a:rPr lang="en-US" sz="2600" b="1" kern="1200" dirty="0"/>
            <a:t>CHANGE</a:t>
          </a:r>
        </a:p>
      </dsp:txBody>
      <dsp:txXfrm>
        <a:off x="3170817" y="1040680"/>
        <a:ext cx="1891647" cy="1134988"/>
      </dsp:txXfrm>
    </dsp:sp>
    <dsp:sp modelId="{0D6E13AB-30EA-4E43-9FD7-93436EB2226D}">
      <dsp:nvSpPr>
        <dsp:cNvPr id="0" name=""/>
        <dsp:cNvSpPr/>
      </dsp:nvSpPr>
      <dsp:spPr>
        <a:xfrm>
          <a:off x="5062465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558555">
          <a:off x="2257038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241445">
          <a:off x="5230669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2904046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170817" y="2175669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3170817" y="2175669"/>
        <a:ext cx="1891647" cy="1134988"/>
      </dsp:txXfrm>
    </dsp:sp>
    <dsp:sp modelId="{93676922-0C51-B745-89BD-FDB5471A544B}">
      <dsp:nvSpPr>
        <dsp:cNvPr id="0" name=""/>
        <dsp:cNvSpPr/>
      </dsp:nvSpPr>
      <dsp:spPr>
        <a:xfrm>
          <a:off x="5062465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5945461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Implement the New </a:t>
          </a:r>
          <a:r>
            <a:rPr lang="en-US" sz="2800" b="1" kern="1200" dirty="0"/>
            <a:t>CHANGE</a:t>
          </a:r>
        </a:p>
      </dsp:txBody>
      <dsp:txXfrm>
        <a:off x="6279698" y="1368747"/>
        <a:ext cx="1613842" cy="1613842"/>
      </dsp:txXfrm>
    </dsp:sp>
    <dsp:sp modelId="{4EB3B5C9-AB13-6049-92D7-CE3500D89722}">
      <dsp:nvSpPr>
        <dsp:cNvPr id="0" name=""/>
        <dsp:cNvSpPr/>
      </dsp:nvSpPr>
      <dsp:spPr>
        <a:xfrm>
          <a:off x="8227778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Sustain the New </a:t>
          </a:r>
          <a:r>
            <a:rPr lang="en-US" sz="2800" b="1" kern="1200" dirty="0"/>
            <a:t>CHANGE</a:t>
          </a:r>
        </a:p>
      </dsp:txBody>
      <dsp:txXfrm>
        <a:off x="8562015" y="1368747"/>
        <a:ext cx="1613842" cy="16138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12D67-32B1-B047-B7C6-9AD1603778B7}">
      <dsp:nvSpPr>
        <dsp:cNvPr id="0" name=""/>
        <dsp:cNvSpPr/>
      </dsp:nvSpPr>
      <dsp:spPr>
        <a:xfrm>
          <a:off x="1283" y="0"/>
          <a:ext cx="3337470" cy="43513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Planning</a:t>
          </a:r>
        </a:p>
      </dsp:txBody>
      <dsp:txXfrm>
        <a:off x="1283" y="0"/>
        <a:ext cx="3337470" cy="1305401"/>
      </dsp:txXfrm>
    </dsp:sp>
    <dsp:sp modelId="{73E81024-713B-E543-A263-83DABB95F674}">
      <dsp:nvSpPr>
        <dsp:cNvPr id="0" name=""/>
        <dsp:cNvSpPr/>
      </dsp:nvSpPr>
      <dsp:spPr>
        <a:xfrm>
          <a:off x="335030" y="1306676"/>
          <a:ext cx="2669976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Month #1</a:t>
          </a:r>
        </a:p>
      </dsp:txBody>
      <dsp:txXfrm>
        <a:off x="373457" y="1345103"/>
        <a:ext cx="2593122" cy="1235133"/>
      </dsp:txXfrm>
    </dsp:sp>
    <dsp:sp modelId="{01BAF610-C55E-EF47-811C-B3719B89F694}">
      <dsp:nvSpPr>
        <dsp:cNvPr id="0" name=""/>
        <dsp:cNvSpPr/>
      </dsp:nvSpPr>
      <dsp:spPr>
        <a:xfrm>
          <a:off x="335030" y="2820508"/>
          <a:ext cx="2669976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&gt; 3 months</a:t>
          </a:r>
        </a:p>
      </dsp:txBody>
      <dsp:txXfrm>
        <a:off x="373457" y="2858935"/>
        <a:ext cx="2593122" cy="1235133"/>
      </dsp:txXfrm>
    </dsp:sp>
    <dsp:sp modelId="{B96D3EB2-D284-F947-9146-BBDBEF15F3F6}">
      <dsp:nvSpPr>
        <dsp:cNvPr id="0" name=""/>
        <dsp:cNvSpPr/>
      </dsp:nvSpPr>
      <dsp:spPr>
        <a:xfrm>
          <a:off x="3589064" y="0"/>
          <a:ext cx="3337470" cy="43513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WEBINAR</a:t>
          </a:r>
        </a:p>
      </dsp:txBody>
      <dsp:txXfrm>
        <a:off x="3589064" y="0"/>
        <a:ext cx="3337470" cy="1305401"/>
      </dsp:txXfrm>
    </dsp:sp>
    <dsp:sp modelId="{EAEC021A-D49A-F846-B027-9C95635481B7}">
      <dsp:nvSpPr>
        <dsp:cNvPr id="0" name=""/>
        <dsp:cNvSpPr/>
      </dsp:nvSpPr>
      <dsp:spPr>
        <a:xfrm>
          <a:off x="3922811" y="1306676"/>
          <a:ext cx="2669976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Month #2</a:t>
          </a:r>
        </a:p>
      </dsp:txBody>
      <dsp:txXfrm>
        <a:off x="3961238" y="1345103"/>
        <a:ext cx="2593122" cy="1235133"/>
      </dsp:txXfrm>
    </dsp:sp>
    <dsp:sp modelId="{FB3F19B4-F6FF-A247-A36F-2EAFB231DF42}">
      <dsp:nvSpPr>
        <dsp:cNvPr id="0" name=""/>
        <dsp:cNvSpPr/>
      </dsp:nvSpPr>
      <dsp:spPr>
        <a:xfrm>
          <a:off x="3922811" y="2820508"/>
          <a:ext cx="2669976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2 months</a:t>
          </a:r>
        </a:p>
      </dsp:txBody>
      <dsp:txXfrm>
        <a:off x="3961238" y="2858935"/>
        <a:ext cx="2593122" cy="1235133"/>
      </dsp:txXfrm>
    </dsp:sp>
    <dsp:sp modelId="{E1C44851-FE5E-D541-8DBE-8547664E374B}">
      <dsp:nvSpPr>
        <dsp:cNvPr id="0" name=""/>
        <dsp:cNvSpPr/>
      </dsp:nvSpPr>
      <dsp:spPr>
        <a:xfrm>
          <a:off x="7176845" y="0"/>
          <a:ext cx="3337470" cy="43513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Preparation</a:t>
          </a:r>
        </a:p>
      </dsp:txBody>
      <dsp:txXfrm>
        <a:off x="7176845" y="0"/>
        <a:ext cx="3337470" cy="1305401"/>
      </dsp:txXfrm>
    </dsp:sp>
    <dsp:sp modelId="{414BDE56-27B4-314A-BCC0-90F00B911BF4}">
      <dsp:nvSpPr>
        <dsp:cNvPr id="0" name=""/>
        <dsp:cNvSpPr/>
      </dsp:nvSpPr>
      <dsp:spPr>
        <a:xfrm>
          <a:off x="7510592" y="1306676"/>
          <a:ext cx="2669976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Month #3</a:t>
          </a:r>
        </a:p>
      </dsp:txBody>
      <dsp:txXfrm>
        <a:off x="7549019" y="1345103"/>
        <a:ext cx="2593122" cy="1235133"/>
      </dsp:txXfrm>
    </dsp:sp>
    <dsp:sp modelId="{408250E4-C0D0-544F-BBCA-5B28DF639DC6}">
      <dsp:nvSpPr>
        <dsp:cNvPr id="0" name=""/>
        <dsp:cNvSpPr/>
      </dsp:nvSpPr>
      <dsp:spPr>
        <a:xfrm>
          <a:off x="7510592" y="2820508"/>
          <a:ext cx="2669976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1 month</a:t>
          </a:r>
        </a:p>
      </dsp:txBody>
      <dsp:txXfrm>
        <a:off x="7549019" y="2858935"/>
        <a:ext cx="2593122" cy="1235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0.372</cdr:x>
      <cdr:y>0.24654</cdr:y>
    </cdr:from>
    <cdr:to>
      <cdr:x>0.372</cdr:x>
      <cdr:y>0.6159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7C3F0354-3208-C144-AD37-222341895B1C}"/>
            </a:ext>
          </a:extLst>
        </cdr:cNvPr>
        <cdr:cNvCxnSpPr/>
      </cdr:nvCxnSpPr>
      <cdr:spPr>
        <a:xfrm xmlns:a="http://schemas.openxmlformats.org/drawingml/2006/main">
          <a:off x="1467815" y="615719"/>
          <a:ext cx="0" cy="92241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DA13F6-E711-164A-B6F0-E74268EEF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D5420-DE4D-D041-B27B-EB69264D8A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E7345-2296-094C-AFE1-79C408B9F59A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698E8-1842-1D4D-B5A1-1373D00B9A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ED761-1BE5-A14A-8BBE-CAE951A0E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902EC-5BDE-C549-AAB8-902F9F40F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28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35A49-D0C0-2A42-9FDC-8AFAE25FDA3D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4CD22-4435-C74B-A570-35D25AAA2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3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quality matter?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5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6323AE1-37DA-9148-8704-A8412CA4482C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19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hangingPunct="1">
              <a:defRPr/>
            </a:pPr>
            <a:r>
              <a:rPr lang="en-US" altLang="en-US" dirty="0"/>
              <a:t>Just in Time training to accomplish deliverables</a:t>
            </a:r>
          </a:p>
        </p:txBody>
      </p:sp>
    </p:spTree>
    <p:extLst>
      <p:ext uri="{BB962C8B-B14F-4D97-AF65-F5344CB8AC3E}">
        <p14:creationId xmlns:p14="http://schemas.microsoft.com/office/powerpoint/2010/main" val="883805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curriculum is based on over 30 proven QI tools (Details not important – just to see the number of tools)</a:t>
            </a:r>
          </a:p>
          <a:p>
            <a:endParaRPr lang="en-US" dirty="0"/>
          </a:p>
          <a:p>
            <a:r>
              <a:rPr lang="en-US" dirty="0"/>
              <a:t>LARC 2.0 - New Tools Added – Change Management, Voice of the Customer, Etc.</a:t>
            </a:r>
          </a:p>
          <a:p>
            <a:r>
              <a:rPr lang="en-US" dirty="0"/>
              <a:t>	Enhanced practical training on the use of each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0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behind resource with all the tools &amp;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73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the following 4 aspects of the way that the LARC curriculum will be delivered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67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Focus on planning &amp; preparation before the first in-country session – a key to the success of the project; Implications significant for in-country leadership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63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Still the collaborative model – learning sessions and action periods, but Shortened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21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New sessions: </a:t>
            </a:r>
          </a:p>
          <a:p>
            <a:r>
              <a:rPr lang="en-US" dirty="0"/>
              <a:t>The introductory webinar is for the in-country leadership, faculty, site mentors, coaches &amp; team leaders.</a:t>
            </a:r>
          </a:p>
          <a:p>
            <a:r>
              <a:rPr lang="en-US" dirty="0"/>
              <a:t>Key purposes:</a:t>
            </a:r>
          </a:p>
          <a:p>
            <a:pPr marL="228600" indent="-228600">
              <a:buAutoNum type="arabicParenR"/>
            </a:pPr>
            <a:r>
              <a:rPr lang="en-US" dirty="0"/>
              <a:t>Sensitization</a:t>
            </a:r>
          </a:p>
          <a:p>
            <a:pPr marL="228600" indent="-228600">
              <a:buAutoNum type="arabicParenR"/>
            </a:pPr>
            <a:r>
              <a:rPr lang="en-US" dirty="0"/>
              <a:t>Identifying &amp; engaging stakeholders</a:t>
            </a:r>
          </a:p>
          <a:p>
            <a:pPr marL="228600" indent="-228600">
              <a:buAutoNum type="arabicParenR"/>
            </a:pPr>
            <a:r>
              <a:rPr lang="en-US" dirty="0"/>
              <a:t>Selecting &amp; engaging team</a:t>
            </a:r>
          </a:p>
          <a:p>
            <a:pPr marL="228600" indent="-228600">
              <a:buAutoNum type="arabicParenR"/>
            </a:pPr>
            <a:r>
              <a:rPr lang="en-US" dirty="0"/>
              <a:t>Assuring planning &amp; preparation complete prior to the first Smart Start Session – Essential to the success of this new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01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Still the collaborative model – learning sessions and action periods, but Shortened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18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The Smart Start Session – NEW Session</a:t>
            </a:r>
          </a:p>
          <a:p>
            <a:pPr marL="0" indent="0">
              <a:buFontTx/>
              <a:buNone/>
            </a:pPr>
            <a:r>
              <a:rPr lang="en-US" dirty="0"/>
              <a:t>Purpose:      </a:t>
            </a:r>
          </a:p>
          <a:p>
            <a:pPr marL="0" indent="0">
              <a:buFontTx/>
              <a:buNone/>
            </a:pPr>
            <a:r>
              <a:rPr lang="en-US" dirty="0"/>
              <a:t>To clearly understand the problem through process mapping</a:t>
            </a:r>
          </a:p>
          <a:p>
            <a:pPr marL="0" indent="0">
              <a:buFontTx/>
              <a:buNone/>
            </a:pPr>
            <a:r>
              <a:rPr lang="en-US" dirty="0"/>
              <a:t>To provide direction to start the improvement work – quicker, faster, smarter</a:t>
            </a:r>
          </a:p>
          <a:p>
            <a:endParaRPr lang="en-US" dirty="0"/>
          </a:p>
          <a:p>
            <a:r>
              <a:rPr lang="en-US" dirty="0"/>
              <a:t>A critical new session to get the project off to a productive start – On-site coaching of the team in process mapping and project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98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Conducted in several of the countries for LARC 1.0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skeleton of the Quality Improvement process…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34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Assuring that there is ACTION in the Action Periods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68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 reminder for the countries – start small and plan for spread from the beginning</a:t>
            </a:r>
          </a:p>
          <a:p>
            <a:r>
              <a:rPr lang="en-US" dirty="0"/>
              <a:t>Encourage the country LARC leaders to take the IHI course early – while ”piloting” LARC 2.0 so they will be ready for spread when the “pilot” is 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1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skeleton of the Quality Improvement process…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9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48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planning &amp; preparation are essential to a successful LARC implementation. This is new to LARC 2.0 and will require a significant amount of focus, commitment, time and resources – not to be taken lightly!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6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– Because LARC is proven to be effective in creating improvement!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7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let’s discuss WHAT… WHAT is LARC…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77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Adding in elements of the Quality Improvement process… This is an introductory overview. You will see this again. It will all become clearer. For now…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DMAIC – the framework for approaching quality improvement</a:t>
            </a:r>
          </a:p>
          <a:p>
            <a:r>
              <a:rPr lang="en-US" dirty="0"/>
              <a:t>PDSA – a very useful and essential QI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81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LARC – 2 components</a:t>
            </a:r>
          </a:p>
          <a:p>
            <a:r>
              <a:rPr lang="en-US" dirty="0"/>
              <a:t>The educational content, - material, tools, concepts, skills = the curriculum – includes the content – delivered by PPT, and the Playbook – the resource for tools</a:t>
            </a:r>
          </a:p>
          <a:p>
            <a:r>
              <a:rPr lang="en-US" dirty="0"/>
              <a:t>The model of delivery - # of sessions, timing of sessions, action periods – all = The Delivery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8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 – the basic values of LARC remain unchanged</a:t>
            </a:r>
          </a:p>
          <a:p>
            <a:endParaRPr lang="en-US" dirty="0"/>
          </a:p>
          <a:p>
            <a:r>
              <a:rPr lang="en-US" dirty="0"/>
              <a:t>Over the next few minutes, I will describe the new elements in the following categories:</a:t>
            </a:r>
          </a:p>
          <a:p>
            <a:r>
              <a:rPr lang="en-US" dirty="0"/>
              <a:t>Curriculum</a:t>
            </a:r>
          </a:p>
          <a:p>
            <a:r>
              <a:rPr lang="en-US" dirty="0"/>
              <a:t>Delivery Model</a:t>
            </a:r>
          </a:p>
          <a:p>
            <a:r>
              <a:rPr lang="en-US" dirty="0"/>
              <a:t>Scalability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9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curriculum is the educational content of the program – the concepts, tools, skills, etc.</a:t>
            </a:r>
          </a:p>
          <a:p>
            <a:r>
              <a:rPr lang="en-US" dirty="0"/>
              <a:t>We will cover these 4 elements of the Curriculum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5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implications for in-country LARC leads, faculty, and site mentors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7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3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35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1" y="1025526"/>
            <a:ext cx="10361084" cy="2144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CP1000000-</a:t>
            </a:r>
            <a:fld id="{04D1293D-2829-AE43-B4A7-BF4BC339A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5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2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2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6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2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B1542-BC4D-F149-BDF8-A6B23A5BF75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4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1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(null)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hart" Target="../charts/chart6.xml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chart" Target="../charts/chart5.xml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image" Target="../media/image7.png"/><Relationship Id="rId9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65374"/>
            <a:ext cx="9144000" cy="2718117"/>
          </a:xfrm>
        </p:spPr>
        <p:txBody>
          <a:bodyPr>
            <a:noAutofit/>
          </a:bodyPr>
          <a:lstStyle/>
          <a:p>
            <a:pPr algn="l"/>
            <a:r>
              <a:rPr lang="en-US" sz="9600" dirty="0"/>
              <a:t>LARC</a:t>
            </a: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/>
              <a:t>Quality Improvement Collaborative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23071"/>
            <a:ext cx="9144000" cy="230074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algn="l"/>
            <a:r>
              <a:rPr lang="en-US" sz="3200" dirty="0"/>
              <a:t>Introductory Webinar: </a:t>
            </a:r>
          </a:p>
          <a:p>
            <a:pPr algn="l"/>
            <a:r>
              <a:rPr lang="en-US" dirty="0"/>
              <a:t>Need-to-Know Information to Prepare for LARC</a:t>
            </a:r>
          </a:p>
          <a:p>
            <a:pPr algn="l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541800" y="6009036"/>
            <a:ext cx="1640484" cy="754984"/>
            <a:chOff x="3581400" y="5799471"/>
            <a:chExt cx="1640484" cy="754984"/>
          </a:xfrm>
        </p:grpSpPr>
        <p:pic>
          <p:nvPicPr>
            <p:cNvPr id="9" name="Picture 8" descr="Home Page - &lt;strong&gt;Collaborative&lt;/strong&gt; Practice Solutions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581400" y="5799471"/>
              <a:ext cx="1640484" cy="75498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41199" y="6022221"/>
              <a:ext cx="5677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  <a:endParaRPr lang="en-US" sz="12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1" name="Picture 10" descr="PEPFAR_logo_500x5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295" y="6119828"/>
            <a:ext cx="601512" cy="644192"/>
          </a:xfrm>
          <a:prstGeom prst="rect">
            <a:avLst/>
          </a:prstGeom>
        </p:spPr>
      </p:pic>
      <p:pic>
        <p:nvPicPr>
          <p:cNvPr id="12" name="Picture 11" descr="PHIILogo2C_201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61" y="6156690"/>
            <a:ext cx="1601681" cy="3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0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9600" dirty="0"/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9108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165600" cy="1666875"/>
          </a:xfrm>
        </p:spPr>
        <p:txBody>
          <a:bodyPr>
            <a:normAutofit fontScale="90000"/>
          </a:bodyPr>
          <a:lstStyle/>
          <a:p>
            <a:r>
              <a:rPr lang="en-US" dirty="0"/>
              <a:t>Quality Improvement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39729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5751514"/>
            <a:ext cx="11582400" cy="1084261"/>
            <a:chOff x="45" y="762"/>
            <a:chExt cx="5649" cy="683"/>
          </a:xfrm>
        </p:grpSpPr>
        <p:sp>
          <p:nvSpPr>
            <p:cNvPr id="7" name="Freeform 3"/>
            <p:cNvSpPr>
              <a:spLocks/>
            </p:cNvSpPr>
            <p:nvPr/>
          </p:nvSpPr>
          <p:spPr bwMode="blackWhite">
            <a:xfrm>
              <a:off x="45" y="778"/>
              <a:ext cx="714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blackWhite">
            <a:xfrm>
              <a:off x="263" y="1040"/>
              <a:ext cx="40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Define</a:t>
              </a: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blackWhite">
            <a:xfrm>
              <a:off x="738" y="762"/>
              <a:ext cx="737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blackWhite">
            <a:xfrm>
              <a:off x="867" y="1040"/>
              <a:ext cx="5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Measure</a:t>
              </a: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blackWhite">
            <a:xfrm>
              <a:off x="1470" y="770"/>
              <a:ext cx="715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blackWhite">
            <a:xfrm>
              <a:off x="1618" y="1040"/>
              <a:ext cx="57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Analyze</a:t>
              </a: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blackWhite">
            <a:xfrm>
              <a:off x="3380" y="762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blackWhite">
            <a:xfrm>
              <a:off x="3664" y="1000"/>
              <a:ext cx="48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Improve</a:t>
              </a: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blackWhite">
            <a:xfrm>
              <a:off x="4601" y="778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blackWhite">
            <a:xfrm>
              <a:off x="4857" y="1000"/>
              <a:ext cx="4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10" y="4459910"/>
            <a:ext cx="1821034" cy="18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4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825419" y="1668379"/>
            <a:ext cx="7049742" cy="470434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2347" y="1660358"/>
            <a:ext cx="4439653" cy="470434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23185-93B3-EF46-A6CC-C8F064DC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3" y="909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Curriculum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/>
              <a:t>Delivery Model = Outcome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17959" y="4343400"/>
            <a:ext cx="1553477" cy="2010503"/>
            <a:chOff x="1517959" y="4343400"/>
            <a:chExt cx="1553477" cy="20105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B49B95-4321-0D40-9E61-B74F1866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59" y="4343400"/>
              <a:ext cx="1553477" cy="20061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63881" y="5707572"/>
              <a:ext cx="13712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WORKBOOK</a:t>
              </a:r>
            </a:p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(QI TOOLS)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9083" t="5094" r="4348" b="3339"/>
          <a:stretch/>
        </p:blipFill>
        <p:spPr>
          <a:xfrm>
            <a:off x="874290" y="2303468"/>
            <a:ext cx="2941028" cy="19783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1516" y="1780250"/>
            <a:ext cx="1827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Curriculum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6500811" y="1824205"/>
            <a:ext cx="3814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Program Delivery Model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9898" y="3055955"/>
            <a:ext cx="326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 Black" panose="020B0A04020102020204" pitchFamily="34" charset="0"/>
              </a:rPr>
              <a:t>QI Concepts/Skills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765" t="25332" b="7551"/>
          <a:stretch/>
        </p:blipFill>
        <p:spPr>
          <a:xfrm>
            <a:off x="4953046" y="2599301"/>
            <a:ext cx="6794487" cy="263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26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F227C8-D1E3-3C4D-BA07-204B023A25D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17177" y="1894052"/>
          <a:ext cx="10773513" cy="483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012">
                  <a:extLst>
                    <a:ext uri="{9D8B030D-6E8A-4147-A177-3AD203B41FA5}">
                      <a16:colId xmlns:a16="http://schemas.microsoft.com/office/drawing/2014/main" val="1200024780"/>
                    </a:ext>
                  </a:extLst>
                </a:gridCol>
                <a:gridCol w="558351">
                  <a:extLst>
                    <a:ext uri="{9D8B030D-6E8A-4147-A177-3AD203B41FA5}">
                      <a16:colId xmlns:a16="http://schemas.microsoft.com/office/drawing/2014/main" val="572567473"/>
                    </a:ext>
                  </a:extLst>
                </a:gridCol>
                <a:gridCol w="3528127">
                  <a:extLst>
                    <a:ext uri="{9D8B030D-6E8A-4147-A177-3AD203B41FA5}">
                      <a16:colId xmlns:a16="http://schemas.microsoft.com/office/drawing/2014/main" val="2576740197"/>
                    </a:ext>
                  </a:extLst>
                </a:gridCol>
                <a:gridCol w="550259">
                  <a:extLst>
                    <a:ext uri="{9D8B030D-6E8A-4147-A177-3AD203B41FA5}">
                      <a16:colId xmlns:a16="http://schemas.microsoft.com/office/drawing/2014/main" val="1313763906"/>
                    </a:ext>
                  </a:extLst>
                </a:gridCol>
                <a:gridCol w="2880764">
                  <a:extLst>
                    <a:ext uri="{9D8B030D-6E8A-4147-A177-3AD203B41FA5}">
                      <a16:colId xmlns:a16="http://schemas.microsoft.com/office/drawing/2014/main" val="2208094849"/>
                    </a:ext>
                  </a:extLst>
                </a:gridCol>
              </a:tblGrid>
              <a:tr h="63485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CURRICULUM:  Quality</a:t>
                      </a:r>
                    </a:p>
                    <a:p>
                      <a:pPr algn="ctr"/>
                      <a:r>
                        <a:rPr lang="en-US" sz="1700" dirty="0"/>
                        <a:t>Improvement (QI) Methodologies</a:t>
                      </a:r>
                      <a:endParaRPr lang="en-US" sz="17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DELIVERY MODEL:</a:t>
                      </a:r>
                    </a:p>
                    <a:p>
                      <a:pPr algn="ctr"/>
                      <a:r>
                        <a:rPr lang="en-US" sz="1700" dirty="0"/>
                        <a:t>Learning Collaborative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273592"/>
                  </a:ext>
                </a:extLst>
              </a:tr>
              <a:tr h="17231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560192"/>
                  </a:ext>
                </a:extLst>
              </a:tr>
              <a:tr h="247452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Focused on QI concepts, skills, tools &amp;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30+ QI Tools with Templates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Coordinated step-by-step guidance through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Just-in-time training to produce QI project deliverables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Introductory Webinar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4 Learning Sessions – 1 On-Site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Delivered over 6-9 months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Action Periods Interspersed for Project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Mentoring &amp; Coaching Site Visits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shared among collaborative members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Improved Healthcare Delivery – Safer, higher-quality, client-centered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Successfully  Completed Project/s - Result-driven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Embedded QI Concepts &amp; Skills </a:t>
                      </a:r>
                      <a:r>
                        <a:rPr lang="en-US" dirty="0">
                          <a:sym typeface="Wingdings" pitchFamily="2" charset="2"/>
                        </a:rPr>
                        <a:t> Culture of 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73915"/>
                  </a:ext>
                </a:extLst>
              </a:tr>
            </a:tbl>
          </a:graphicData>
        </a:graphic>
      </p:graphicFrame>
      <p:sp>
        <p:nvSpPr>
          <p:cNvPr id="7" name="Plus 6">
            <a:extLst>
              <a:ext uri="{FF2B5EF4-FFF2-40B4-BE49-F238E27FC236}">
                <a16:creationId xmlns:a16="http://schemas.microsoft.com/office/drawing/2014/main" id="{354F131D-9BD1-A94A-B08D-7E114AC28A69}"/>
              </a:ext>
            </a:extLst>
          </p:cNvPr>
          <p:cNvSpPr/>
          <p:nvPr/>
        </p:nvSpPr>
        <p:spPr>
          <a:xfrm>
            <a:off x="3980657" y="3657600"/>
            <a:ext cx="572414" cy="8158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qual 7">
            <a:extLst>
              <a:ext uri="{FF2B5EF4-FFF2-40B4-BE49-F238E27FC236}">
                <a16:creationId xmlns:a16="http://schemas.microsoft.com/office/drawing/2014/main" id="{208FCFF3-1BA3-7D4B-87EA-346071B30296}"/>
              </a:ext>
            </a:extLst>
          </p:cNvPr>
          <p:cNvSpPr/>
          <p:nvPr/>
        </p:nvSpPr>
        <p:spPr>
          <a:xfrm>
            <a:off x="8043484" y="3657600"/>
            <a:ext cx="572414" cy="815814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DECC9-2C47-6347-B8FB-53C4DD0F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7" y="121335"/>
            <a:ext cx="10773512" cy="1176968"/>
          </a:xfrm>
        </p:spPr>
        <p:txBody>
          <a:bodyPr>
            <a:noAutofit/>
          </a:bodyPr>
          <a:lstStyle/>
          <a:p>
            <a:r>
              <a:rPr lang="en-US" sz="3200" b="1" dirty="0"/>
              <a:t>What is LARC?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African Regional Improvement Collaborative </a:t>
            </a:r>
            <a:br>
              <a:rPr lang="en-US" sz="3200" dirty="0"/>
            </a:br>
            <a:r>
              <a:rPr lang="en-US" sz="3200" dirty="0"/>
              <a:t>focused on the Laboratory-Clinic Interface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727B4-F45F-7E40-AC8D-9D07C5D05EA7}"/>
              </a:ext>
            </a:extLst>
          </p:cNvPr>
          <p:cNvSpPr txBox="1"/>
          <p:nvPr/>
        </p:nvSpPr>
        <p:spPr>
          <a:xfrm>
            <a:off x="717177" y="1372622"/>
            <a:ext cx="10757646" cy="461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Bringing together multidisciplinary clinical teams to improve any process or system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016C10-4203-174B-8221-91DCA719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072" y="2996281"/>
            <a:ext cx="3490412" cy="881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705D70-91E5-494E-AD92-87CFA1678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836" y="2582944"/>
            <a:ext cx="1821348" cy="1594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DCDE1-FBBD-314D-BFF3-AD002C1AA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407" y="2561651"/>
            <a:ext cx="1653212" cy="16160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AD18B9-1F4E-584B-8901-31E52BC8F9F0}"/>
              </a:ext>
            </a:extLst>
          </p:cNvPr>
          <p:cNvGrpSpPr/>
          <p:nvPr/>
        </p:nvGrpSpPr>
        <p:grpSpPr>
          <a:xfrm>
            <a:off x="8881180" y="71678"/>
            <a:ext cx="2947722" cy="1356600"/>
            <a:chOff x="3924507" y="2906308"/>
            <a:chExt cx="2947722" cy="1356600"/>
          </a:xfrm>
        </p:grpSpPr>
        <p:pic>
          <p:nvPicPr>
            <p:cNvPr id="14" name="Picture 13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073B2D3D-9E18-FE4B-A118-36BA32FD4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532E9C-2E36-ED4F-B630-CB158CE97331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87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018C-F9AC-8847-8483-5598CDFE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13" y="365125"/>
            <a:ext cx="11471563" cy="1325563"/>
          </a:xfrm>
        </p:spPr>
        <p:txBody>
          <a:bodyPr>
            <a:normAutofit/>
          </a:bodyPr>
          <a:lstStyle/>
          <a:p>
            <a:r>
              <a:rPr lang="en-US" dirty="0"/>
              <a:t>LARC = </a:t>
            </a:r>
            <a:br>
              <a:rPr lang="en-US" dirty="0"/>
            </a:br>
            <a:r>
              <a:rPr lang="en-US" sz="4000" dirty="0"/>
              <a:t>African Regional Improvement Collaborative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5ECF68-8263-9E4B-A612-BF870857EC19}"/>
              </a:ext>
            </a:extLst>
          </p:cNvPr>
          <p:cNvGrpSpPr/>
          <p:nvPr/>
        </p:nvGrpSpPr>
        <p:grpSpPr>
          <a:xfrm>
            <a:off x="465513" y="1995054"/>
            <a:ext cx="8518327" cy="4047520"/>
            <a:chOff x="182327" y="498760"/>
            <a:chExt cx="8779433" cy="605920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1BBD573-D662-9248-9492-2E074C071184}"/>
                </a:ext>
              </a:extLst>
            </p:cNvPr>
            <p:cNvCxnSpPr/>
            <p:nvPr/>
          </p:nvCxnSpPr>
          <p:spPr>
            <a:xfrm>
              <a:off x="8172400" y="4381500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5CBE03-E1E3-6F4C-9E1E-F004A1302BD0}"/>
                </a:ext>
              </a:extLst>
            </p:cNvPr>
            <p:cNvCxnSpPr/>
            <p:nvPr/>
          </p:nvCxnSpPr>
          <p:spPr>
            <a:xfrm>
              <a:off x="6928490" y="4400550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E34A0FC-2B59-E848-BF2C-D7E26B022057}"/>
                </a:ext>
              </a:extLst>
            </p:cNvPr>
            <p:cNvCxnSpPr/>
            <p:nvPr/>
          </p:nvCxnSpPr>
          <p:spPr>
            <a:xfrm>
              <a:off x="5711777" y="4400550"/>
              <a:ext cx="0" cy="1223963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2A13194-6AA8-8A40-9212-BBDFB3B38C7F}"/>
                </a:ext>
              </a:extLst>
            </p:cNvPr>
            <p:cNvCxnSpPr/>
            <p:nvPr/>
          </p:nvCxnSpPr>
          <p:spPr>
            <a:xfrm>
              <a:off x="4175956" y="4401108"/>
              <a:ext cx="0" cy="1223963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A8CF329-E70B-F344-838B-C57382E385C8}"/>
                </a:ext>
              </a:extLst>
            </p:cNvPr>
            <p:cNvCxnSpPr/>
            <p:nvPr/>
          </p:nvCxnSpPr>
          <p:spPr>
            <a:xfrm>
              <a:off x="2735796" y="4381500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91948FAC-49E7-2842-94B9-89FA42DA6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829" y="1663700"/>
              <a:ext cx="1476375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E6EA680-5573-C540-A5E4-372FC61AF4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7544" y="498760"/>
              <a:ext cx="8229600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Myriad Web Pro"/>
                </a:rPr>
                <a:t>The Viral Load Cascade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FC78000-018C-9D4B-B65A-B356E6F51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2460625"/>
              <a:ext cx="685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39A6"/>
                </a:solidFill>
              </a:endParaRPr>
            </a:p>
          </p:txBody>
        </p:sp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D30D3FA6-CCE0-1E48-8DF4-1E5BE8AD5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08" y="2868304"/>
              <a:ext cx="1417824" cy="1345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CC213CE2-252F-FA43-925C-6D2372FB9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710" y="3104963"/>
              <a:ext cx="761561" cy="1148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938F09E8-DC2A-6245-A72E-EB95A34C7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362" y="2953761"/>
              <a:ext cx="1485398" cy="117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C:\Users\mbarasa.KEMRICDC\AppData\Local\Microsoft\Windows\Temporary Internet Files\Content.Outlook\Q321MRDZ\VDBS2.JPG">
              <a:extLst>
                <a:ext uri="{FF2B5EF4-FFF2-40B4-BE49-F238E27FC236}">
                  <a16:creationId xmlns:a16="http://schemas.microsoft.com/office/drawing/2014/main" id="{D5358580-9AA3-A34D-B4C6-EB6BD7ED5341}"/>
                </a:ext>
              </a:extLst>
            </p:cNvPr>
            <p:cNvPicPr/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04356" y="3185460"/>
              <a:ext cx="1273807" cy="981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54022E1E-BBD7-4246-81C7-66F44D1E2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454" y="2543175"/>
              <a:ext cx="1179513" cy="164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7739D8D-01C7-264E-8D49-8DD58D91D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2228" y="5777624"/>
              <a:ext cx="109378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Sample Transport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7907A38-1F66-C644-939E-A978924C7F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0400" y="5726113"/>
              <a:ext cx="109378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Laboratory Testing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1E875C1E-BC3F-BA49-99B9-F1BB801A6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0495" y="5726113"/>
              <a:ext cx="1239837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Result Reporting &amp; Interpretation by Clinician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3D0284AB-BE45-7D40-9B09-7DDD43EC6F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0880" y="5756275"/>
              <a:ext cx="1371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Patient Management</a:t>
              </a: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A51D133-F65D-B14A-8FDF-32BCBF83C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2069" y="5726113"/>
              <a:ext cx="109378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Specimen Collection &amp; Processing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0FA83B-488B-A540-B00C-408BCB081DB1}"/>
                </a:ext>
              </a:extLst>
            </p:cNvPr>
            <p:cNvCxnSpPr/>
            <p:nvPr/>
          </p:nvCxnSpPr>
          <p:spPr>
            <a:xfrm>
              <a:off x="282575" y="4994275"/>
              <a:ext cx="8480425" cy="381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3" descr="C:\Users\WPD9\Pictures\whole blood.jpg">
              <a:extLst>
                <a:ext uri="{FF2B5EF4-FFF2-40B4-BE49-F238E27FC236}">
                  <a16:creationId xmlns:a16="http://schemas.microsoft.com/office/drawing/2014/main" id="{1FBAD706-FFB0-9D41-9156-456518A1D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053" y="2132856"/>
              <a:ext cx="1273807" cy="981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\\cdc.gov\private\M314\pdf4\Viral load scale up strategy\drones.jpg">
              <a:extLst>
                <a:ext uri="{FF2B5EF4-FFF2-40B4-BE49-F238E27FC236}">
                  <a16:creationId xmlns:a16="http://schemas.microsoft.com/office/drawing/2014/main" id="{74141E31-4026-E04A-B62A-01FD2E7AE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581" y="1866528"/>
              <a:ext cx="1306513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53584BC8-37EA-1F46-BF47-6F54F361E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27" y="2974826"/>
              <a:ext cx="1653369" cy="1102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9B6D72D-EC45-EA4B-AE27-9982124DB091}"/>
                </a:ext>
              </a:extLst>
            </p:cNvPr>
            <p:cNvCxnSpPr/>
            <p:nvPr/>
          </p:nvCxnSpPr>
          <p:spPr>
            <a:xfrm>
              <a:off x="1079612" y="4401108"/>
              <a:ext cx="0" cy="122555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44E1D4E1-7E0B-2647-83C5-26E080D66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5733256"/>
              <a:ext cx="109378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39A6"/>
                  </a:solidFill>
                </a:rPr>
                <a:t>Demand Creation for Testing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D6D662D-56B0-F84F-A10B-1DEC6FFE40C0}"/>
              </a:ext>
            </a:extLst>
          </p:cNvPr>
          <p:cNvSpPr txBox="1"/>
          <p:nvPr/>
        </p:nvSpPr>
        <p:spPr>
          <a:xfrm>
            <a:off x="9553771" y="2266263"/>
            <a:ext cx="2147785" cy="30469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Bringing together the laboratory and clinical cadres to implement and scale up HIV viral load testing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4EBCA0-E852-5341-A140-9A430DDAC972}"/>
              </a:ext>
            </a:extLst>
          </p:cNvPr>
          <p:cNvGrpSpPr/>
          <p:nvPr/>
        </p:nvGrpSpPr>
        <p:grpSpPr>
          <a:xfrm>
            <a:off x="9153802" y="634971"/>
            <a:ext cx="2947722" cy="1356600"/>
            <a:chOff x="3924507" y="2906308"/>
            <a:chExt cx="2947722" cy="1356600"/>
          </a:xfrm>
        </p:grpSpPr>
        <p:pic>
          <p:nvPicPr>
            <p:cNvPr id="31" name="Picture 30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7408C9BC-65DF-884F-B205-7061B2426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128A2A-93E3-4043-9DB8-F3157734DEBB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93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71566"/>
          </a:xfrm>
        </p:spPr>
        <p:txBody>
          <a:bodyPr/>
          <a:lstStyle/>
          <a:p>
            <a:r>
              <a:rPr lang="en-US" dirty="0"/>
              <a:t>LARC 2.0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1236691"/>
            <a:ext cx="5157787" cy="520498"/>
          </a:xfrm>
        </p:spPr>
        <p:txBody>
          <a:bodyPr>
            <a:normAutofit/>
          </a:bodyPr>
          <a:lstStyle/>
          <a:p>
            <a:r>
              <a:rPr lang="en-US" dirty="0"/>
              <a:t>What stays the same – from LARC 1.0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6" y="1757189"/>
            <a:ext cx="5157787" cy="3845474"/>
          </a:xfrm>
        </p:spPr>
        <p:txBody>
          <a:bodyPr>
            <a:normAutofit/>
          </a:bodyPr>
          <a:lstStyle/>
          <a:p>
            <a:r>
              <a:rPr lang="en-US" dirty="0"/>
              <a:t>Focus on the lab-clinic interface</a:t>
            </a:r>
          </a:p>
          <a:p>
            <a:r>
              <a:rPr lang="en-US" dirty="0"/>
              <a:t>Emphasis on holistic approach to address health system issues</a:t>
            </a:r>
          </a:p>
          <a:p>
            <a:r>
              <a:rPr lang="en-US" dirty="0"/>
              <a:t>Collaborative Model = Learning Sessions followed by Action Periods</a:t>
            </a:r>
          </a:p>
          <a:p>
            <a:r>
              <a:rPr lang="en-US" dirty="0"/>
              <a:t>‘Viral Load Cascade’ Focus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7588" y="1236691"/>
            <a:ext cx="5183188" cy="520498"/>
          </a:xfrm>
        </p:spPr>
        <p:txBody>
          <a:bodyPr/>
          <a:lstStyle/>
          <a:p>
            <a:r>
              <a:rPr lang="en-US" dirty="0"/>
              <a:t>What changes - LARC 2.0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757188"/>
            <a:ext cx="5183188" cy="476288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Curriculum – Standardized Knowledge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Prerequisites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Deliverable focused 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CONTENT - All New PowerPoint Presentation, Additional Tools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WORKBOOK (Tool Resource)</a:t>
            </a:r>
          </a:p>
          <a:p>
            <a:r>
              <a:rPr lang="en-US" dirty="0">
                <a:solidFill>
                  <a:srgbClr val="C00000"/>
                </a:solidFill>
              </a:rPr>
              <a:t>Delivery Model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Timeframe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Pre-training Preparation – New Webinar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On-Site Session 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Accountability/Follow-Up</a:t>
            </a:r>
          </a:p>
          <a:p>
            <a:r>
              <a:rPr lang="en-US" dirty="0">
                <a:solidFill>
                  <a:srgbClr val="C00000"/>
                </a:solidFill>
              </a:rPr>
              <a:t>Focus on Scalability</a:t>
            </a:r>
          </a:p>
        </p:txBody>
      </p:sp>
    </p:spTree>
    <p:extLst>
      <p:ext uri="{BB962C8B-B14F-4D97-AF65-F5344CB8AC3E}">
        <p14:creationId xmlns:p14="http://schemas.microsoft.com/office/powerpoint/2010/main" val="299644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&amp; SUMMARIZE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A3CDD-D5FD-7A4B-99F3-A629D2FAE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1800" dirty="0"/>
              <a:t>WHY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F671FD-1689-BC47-9A9F-6CF94BB42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192" y="3208076"/>
            <a:ext cx="3766848" cy="213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C29C6D-2600-074F-9928-A2DC28443EC7}"/>
              </a:ext>
            </a:extLst>
          </p:cNvPr>
          <p:cNvSpPr txBox="1"/>
          <p:nvPr/>
        </p:nvSpPr>
        <p:spPr>
          <a:xfrm>
            <a:off x="5181069" y="1257300"/>
            <a:ext cx="76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7CAE5-531F-D645-9DCC-C47272C8D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069" y="1765300"/>
            <a:ext cx="64008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0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39265"/>
            <a:ext cx="10515600" cy="2020529"/>
          </a:xfrm>
        </p:spPr>
        <p:txBody>
          <a:bodyPr>
            <a:normAutofit/>
          </a:bodyPr>
          <a:lstStyle/>
          <a:p>
            <a:r>
              <a:rPr lang="en-US" dirty="0"/>
              <a:t>Prerequisites</a:t>
            </a:r>
          </a:p>
          <a:p>
            <a:r>
              <a:rPr lang="en-US" dirty="0"/>
              <a:t>Deliverable-focused</a:t>
            </a:r>
          </a:p>
          <a:p>
            <a:r>
              <a:rPr lang="en-US" dirty="0"/>
              <a:t>CONTENT (PowerPoint)</a:t>
            </a:r>
          </a:p>
          <a:p>
            <a:r>
              <a:rPr lang="en-US" dirty="0"/>
              <a:t>WORKBOOK (Resource)</a:t>
            </a:r>
          </a:p>
        </p:txBody>
      </p:sp>
    </p:spTree>
    <p:extLst>
      <p:ext uri="{BB962C8B-B14F-4D97-AF65-F5344CB8AC3E}">
        <p14:creationId xmlns:p14="http://schemas.microsoft.com/office/powerpoint/2010/main" val="3665984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44992"/>
          </a:xfrm>
        </p:spPr>
        <p:txBody>
          <a:bodyPr/>
          <a:lstStyle/>
          <a:p>
            <a:r>
              <a:rPr lang="en-US" dirty="0"/>
              <a:t>Prerequisites*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685614"/>
            <a:ext cx="3932237" cy="3811588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For Country Leads &amp; Coaches</a:t>
            </a:r>
          </a:p>
        </p:txBody>
      </p:sp>
      <p:sp>
        <p:nvSpPr>
          <p:cNvPr id="7" name="Curved Down Ribbon 6"/>
          <p:cNvSpPr/>
          <p:nvPr/>
        </p:nvSpPr>
        <p:spPr>
          <a:xfrm>
            <a:off x="5334826" y="772936"/>
            <a:ext cx="2921000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Assuring a standardized QI Knowledge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818630" y="836060"/>
            <a:ext cx="2259106" cy="1602340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Prerequisites – Seven (7) Mandatory Courses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97D270-212F-B845-B8EA-83C7062F34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6263" y="3420156"/>
          <a:ext cx="10121473" cy="25603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0121473">
                  <a:extLst>
                    <a:ext uri="{9D8B030D-6E8A-4147-A177-3AD203B41FA5}">
                      <a16:colId xmlns:a16="http://schemas.microsoft.com/office/drawing/2014/main" val="2490305251"/>
                    </a:ext>
                  </a:extLst>
                </a:gridCol>
              </a:tblGrid>
              <a:tr h="241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Improvement Capability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686664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101</a:t>
                      </a:r>
                      <a:r>
                        <a:rPr lang="en-US" sz="1800" dirty="0">
                          <a:effectLst/>
                        </a:rPr>
                        <a:t>: Introduction to Health Care Improvement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102</a:t>
                      </a:r>
                      <a:r>
                        <a:rPr lang="en-US" sz="1800" dirty="0">
                          <a:effectLst/>
                        </a:rPr>
                        <a:t>: How to Improve with the Model of Improvement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(1hr:30 min)</a:t>
                      </a:r>
                    </a:p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103</a:t>
                      </a:r>
                      <a:r>
                        <a:rPr lang="en-US" sz="1800" dirty="0">
                          <a:effectLst/>
                        </a:rPr>
                        <a:t>: Testing and Measuring Changes with PDSA Cycles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  <a:p>
                      <a:pPr marL="18288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104</a:t>
                      </a:r>
                      <a:r>
                        <a:rPr lang="en-US" sz="1800" dirty="0">
                          <a:effectLst/>
                        </a:rPr>
                        <a:t>: Integrating data: Run Charts, Control Charts, and other Measurement Tools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(1hr:30 min)</a:t>
                      </a:r>
                    </a:p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105</a:t>
                      </a:r>
                      <a:r>
                        <a:rPr lang="en-US" sz="1800" dirty="0">
                          <a:effectLst/>
                        </a:rPr>
                        <a:t>: Leading Quality Improvement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  <a:p>
                      <a:pPr marL="1828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QI 201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Planning for Spread, From Local Improvement to System-wide Change </a:t>
                      </a:r>
                      <a:r>
                        <a:rPr lang="en-US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(1hr:15 min)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19650"/>
                  </a:ext>
                </a:extLst>
              </a:tr>
              <a:tr h="241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Leadership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0626492"/>
                  </a:ext>
                </a:extLst>
              </a:tr>
              <a:tr h="241135">
                <a:tc>
                  <a:txBody>
                    <a:bodyPr/>
                    <a:lstStyle/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L 101</a:t>
                      </a:r>
                      <a:r>
                        <a:rPr lang="en-US" sz="1800" dirty="0">
                          <a:effectLst/>
                        </a:rPr>
                        <a:t>: Introduction to Health Care Leadership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0656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31828D0-A095-8E46-8121-E27C5F4F8BF8}"/>
              </a:ext>
            </a:extLst>
          </p:cNvPr>
          <p:cNvSpPr txBox="1"/>
          <p:nvPr/>
        </p:nvSpPr>
        <p:spPr>
          <a:xfrm>
            <a:off x="3265714" y="6290956"/>
            <a:ext cx="876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From the Institute for Healthcare Improvement (IHI) Open School  - http://www.ihi.org</a:t>
            </a:r>
          </a:p>
        </p:txBody>
      </p:sp>
    </p:spTree>
    <p:extLst>
      <p:ext uri="{BB962C8B-B14F-4D97-AF65-F5344CB8AC3E}">
        <p14:creationId xmlns:p14="http://schemas.microsoft.com/office/powerpoint/2010/main" val="183354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905000" y="261258"/>
            <a:ext cx="8377238" cy="6354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3600" dirty="0">
                <a:solidFill>
                  <a:schemeClr val="tx2"/>
                </a:solidFill>
              </a:rPr>
              <a:t>Project Deliverables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498146" y="1164188"/>
            <a:ext cx="3041197" cy="493085"/>
          </a:xfrm>
          <a:prstGeom prst="homePlate">
            <a:avLst>
              <a:gd name="adj" fmla="val 164257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square" lIns="92075" tIns="46038" rIns="92075" bIns="46038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/>
              <a:t>On-Site / Session 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200" i="1" dirty="0">
                <a:solidFill>
                  <a:schemeClr val="bg1"/>
                </a:solidFill>
              </a:rPr>
              <a:t>DEFINE / MEASURE / ANALYZE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502230" y="1828801"/>
            <a:ext cx="3037113" cy="386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177800" indent="-177800"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5207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Identify Stakeholders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Team Formation 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Map the Process (Current)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ID / Prioritize Opportunities</a:t>
            </a:r>
          </a:p>
          <a:p>
            <a:pPr marL="177800" lvl="1" indent="-177800"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sz="1600" dirty="0"/>
              <a:t>Project Outline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Baseline Metrics - Data Collection Tool/Plan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Action Plan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Elevator Speech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VOC Information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Root Cause Analysis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1 Rapid/Small Test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Presentation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4648202" y="1774825"/>
            <a:ext cx="38100" cy="4173316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828800" y="5880100"/>
            <a:ext cx="1092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900" b="0"/>
              <a:t>Project Champion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7795986" y="1756955"/>
            <a:ext cx="1812" cy="4191186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902200" y="1841500"/>
            <a:ext cx="2679700" cy="440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77800" indent="-177800"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tabLst>
                <a:tab pos="228600" algn="l"/>
              </a:tabLst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6858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7800" lvl="1" indent="-177800"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dirty="0"/>
              <a:t>Update Project Outline, if necessary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1 5S Exercise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1 Visual Management Application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2 or more Tests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Select and Implement Change</a:t>
            </a:r>
          </a:p>
          <a:p>
            <a:pPr>
              <a:lnSpc>
                <a:spcPct val="110000"/>
              </a:lnSpc>
              <a:spcBef>
                <a:spcPct val="0"/>
              </a:spcBef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Modify Solution(s) where necessary by additional Test of Change (PDSA)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Create Future State Map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Standard Work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Presentation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endParaRPr lang="en-US" altLang="en-US" sz="1600" b="0" dirty="0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8011885" y="1828801"/>
            <a:ext cx="2605313" cy="305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177800" indent="-177800"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tabLst>
                <a:tab pos="177800" algn="l"/>
              </a:tabLst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Update Project Outline, if necessary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Validate Solution(s) / Interventions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/>
              <a:t>Create </a:t>
            </a:r>
            <a:r>
              <a:rPr lang="en-US" altLang="en-US" sz="1600" b="0" dirty="0"/>
              <a:t>Control Plan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Transfer to Operational Owner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Share/Spread Intervention, if applicable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Pct val="75000"/>
              <a:buFont typeface="Wingdings" charset="2"/>
              <a:buChar char="q"/>
              <a:defRPr/>
            </a:pPr>
            <a:r>
              <a:rPr lang="en-US" altLang="en-US" sz="1600" b="0" dirty="0"/>
              <a:t>Final Presentation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502230" y="5948141"/>
            <a:ext cx="9114968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i="1" dirty="0">
              <a:latin typeface="Times New Roma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dirty="0">
              <a:latin typeface="Times New Roma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dirty="0">
              <a:latin typeface="Times New Roman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000" b="0" dirty="0">
              <a:latin typeface="Times New Roman" charset="0"/>
            </a:endParaRP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4978400" y="1130300"/>
            <a:ext cx="2603500" cy="527050"/>
          </a:xfrm>
          <a:prstGeom prst="homePlate">
            <a:avLst>
              <a:gd name="adj" fmla="val 158644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lIns="92075" tIns="46038" rIns="92075" bIns="46038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/>
              <a:t>Session 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>
                <a:solidFill>
                  <a:schemeClr val="bg1"/>
                </a:solidFill>
              </a:rPr>
              <a:t>IMPROVE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8090354" y="1130300"/>
            <a:ext cx="2603500" cy="527050"/>
          </a:xfrm>
          <a:prstGeom prst="homePlate">
            <a:avLst>
              <a:gd name="adj" fmla="val 164659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lIns="92075" tIns="46038" rIns="92075" bIns="46038">
            <a:spAutoFit/>
          </a:bodyPr>
          <a:lstStyle>
            <a:lvl1pPr eaLnBrk="0" hangingPunct="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15000"/>
              </a:spcBef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/>
              <a:t>Session 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i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685AF2E-D3F5-FD41-8AD4-A383355CB33B}"/>
              </a:ext>
            </a:extLst>
          </p:cNvPr>
          <p:cNvSpPr/>
          <p:nvPr/>
        </p:nvSpPr>
        <p:spPr>
          <a:xfrm>
            <a:off x="649194" y="181519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DELIVERABLE-FOCUSED</a:t>
            </a:r>
          </a:p>
        </p:txBody>
      </p:sp>
    </p:spTree>
    <p:extLst>
      <p:ext uri="{BB962C8B-B14F-4D97-AF65-F5344CB8AC3E}">
        <p14:creationId xmlns:p14="http://schemas.microsoft.com/office/powerpoint/2010/main" val="347303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Introductory Webinar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LARC Collaborative Overview</a:t>
            </a:r>
          </a:p>
          <a:p>
            <a:pPr lvl="1"/>
            <a:r>
              <a:rPr lang="en-US" dirty="0"/>
              <a:t>Why?</a:t>
            </a:r>
          </a:p>
          <a:p>
            <a:pPr lvl="1"/>
            <a:r>
              <a:rPr lang="en-US" dirty="0"/>
              <a:t>What?</a:t>
            </a:r>
          </a:p>
          <a:p>
            <a:r>
              <a:rPr lang="en-US" dirty="0"/>
              <a:t>Quality Improvement</a:t>
            </a:r>
          </a:p>
          <a:p>
            <a:pPr lvl="1"/>
            <a:r>
              <a:rPr lang="en-US" dirty="0"/>
              <a:t>Guiding Principles</a:t>
            </a:r>
          </a:p>
          <a:p>
            <a:pPr lvl="1"/>
            <a:r>
              <a:rPr lang="en-US" dirty="0"/>
              <a:t>Model for Improvement</a:t>
            </a:r>
          </a:p>
          <a:p>
            <a:pPr lvl="1"/>
            <a:r>
              <a:rPr lang="en-US" dirty="0"/>
              <a:t>DMAIC</a:t>
            </a:r>
          </a:p>
          <a:p>
            <a:pPr lvl="1"/>
            <a:r>
              <a:rPr lang="en-US" dirty="0"/>
              <a:t>Metrics/Measurement</a:t>
            </a:r>
          </a:p>
          <a:p>
            <a:r>
              <a:rPr lang="en-US" dirty="0"/>
              <a:t>Preparation for Smart Start (On-site Session) / Process Mapping</a:t>
            </a:r>
          </a:p>
          <a:p>
            <a:pPr lvl="1"/>
            <a:r>
              <a:rPr lang="en-US" dirty="0"/>
              <a:t>Stakeholder Analysis</a:t>
            </a:r>
          </a:p>
          <a:p>
            <a:pPr lvl="1"/>
            <a:r>
              <a:rPr lang="en-US" dirty="0"/>
              <a:t>Team Formation</a:t>
            </a:r>
          </a:p>
          <a:p>
            <a:pPr lvl="1"/>
            <a:r>
              <a:rPr lang="en-US" dirty="0"/>
              <a:t>Planning Timeline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458636" y="365125"/>
            <a:ext cx="2259106" cy="132556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For TODAY</a:t>
            </a:r>
          </a:p>
        </p:txBody>
      </p:sp>
      <p:sp>
        <p:nvSpPr>
          <p:cNvPr id="5" name="Curved Down Ribbon 4"/>
          <p:cNvSpPr/>
          <p:nvPr/>
        </p:nvSpPr>
        <p:spPr>
          <a:xfrm>
            <a:off x="9036423" y="1990166"/>
            <a:ext cx="2563905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Pre-preparation for on-site session</a:t>
            </a:r>
          </a:p>
        </p:txBody>
      </p:sp>
    </p:spTree>
    <p:extLst>
      <p:ext uri="{BB962C8B-B14F-4D97-AF65-F5344CB8AC3E}">
        <p14:creationId xmlns:p14="http://schemas.microsoft.com/office/powerpoint/2010/main" val="376330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4CF00-3C70-5E48-AAD6-9D2ED17C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CONTENT</a:t>
            </a:r>
            <a:r>
              <a:rPr lang="en-US" dirty="0"/>
              <a:t>: QI Concepts, Tools &amp; Skills (PowerPoint) Presented in Learning Sessions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23A4D-C2DF-E346-A413-5791F1D74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2" y="2212655"/>
            <a:ext cx="2902528" cy="15254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CC3A4-1BC2-B34C-91CE-75BC1858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610" y="2000803"/>
            <a:ext cx="4024779" cy="28415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98F7E-7848-D446-9A97-F00DF78F8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83" y="3555850"/>
            <a:ext cx="3984810" cy="2988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81E1AB-9A4A-BD44-9DDE-0C30FB063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878" y="1675278"/>
            <a:ext cx="3466894" cy="2600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D9FA6E-F453-6C49-AEDD-70B603C4A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727" y="4369578"/>
            <a:ext cx="3215669" cy="20703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040AC962-25CD-9044-8FB5-80F60F6687DD}"/>
              </a:ext>
            </a:extLst>
          </p:cNvPr>
          <p:cNvSpPr/>
          <p:nvPr/>
        </p:nvSpPr>
        <p:spPr>
          <a:xfrm>
            <a:off x="193040" y="4611187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All NEW PowerPoint Content</a:t>
            </a:r>
          </a:p>
        </p:txBody>
      </p:sp>
    </p:spTree>
    <p:extLst>
      <p:ext uri="{BB962C8B-B14F-4D97-AF65-F5344CB8AC3E}">
        <p14:creationId xmlns:p14="http://schemas.microsoft.com/office/powerpoint/2010/main" val="3542385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06283" y="735714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TOOL-BASED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BB5009-01CD-3A47-B772-59EA5D83F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827" y="938694"/>
            <a:ext cx="8296828" cy="5538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56246-E77B-DF43-AB34-6F8136234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01" y="2395967"/>
            <a:ext cx="2118469" cy="2735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045" y="4537284"/>
            <a:ext cx="137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WORKBOOK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35827" y="3312459"/>
            <a:ext cx="3144487" cy="1999770"/>
            <a:chOff x="2336053" y="3004457"/>
            <a:chExt cx="3435203" cy="2307772"/>
          </a:xfrm>
        </p:grpSpPr>
        <p:sp>
          <p:nvSpPr>
            <p:cNvPr id="7" name="Rectangle 6"/>
            <p:cNvSpPr/>
            <p:nvPr/>
          </p:nvSpPr>
          <p:spPr>
            <a:xfrm>
              <a:off x="2336053" y="3004457"/>
              <a:ext cx="2007347" cy="230777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43400" y="4158344"/>
              <a:ext cx="1427856" cy="6858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93313" y="79010"/>
            <a:ext cx="8181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30+ Quality Improvement Tools</a:t>
            </a:r>
          </a:p>
        </p:txBody>
      </p:sp>
    </p:spTree>
    <p:extLst>
      <p:ext uri="{BB962C8B-B14F-4D97-AF65-F5344CB8AC3E}">
        <p14:creationId xmlns:p14="http://schemas.microsoft.com/office/powerpoint/2010/main" val="164457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BC9A15-67E4-934E-81CE-9ABDE4D4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062" y="0"/>
            <a:ext cx="531295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481B86-C214-B64B-B0F2-33B23145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56" y="450806"/>
            <a:ext cx="3932237" cy="912481"/>
          </a:xfrm>
        </p:spPr>
        <p:txBody>
          <a:bodyPr>
            <a:normAutofit/>
          </a:bodyPr>
          <a:lstStyle/>
          <a:p>
            <a:r>
              <a:rPr lang="en-US" sz="4000" b="1" dirty="0"/>
              <a:t>WORKBOOK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63D14B3-5405-B24B-9E1A-70AAAF3747FD}"/>
              </a:ext>
            </a:extLst>
          </p:cNvPr>
          <p:cNvGraphicFramePr/>
          <p:nvPr>
            <p:extLst/>
          </p:nvPr>
        </p:nvGraphicFramePr>
        <p:xfrm>
          <a:off x="553956" y="2486797"/>
          <a:ext cx="2479040" cy="2668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B38D6E4-C61B-B646-96FD-40C162702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825" y="2851880"/>
            <a:ext cx="4453808" cy="356106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0784DB1-5945-BE49-BB7C-DA7F69A49D1E}"/>
              </a:ext>
            </a:extLst>
          </p:cNvPr>
          <p:cNvSpPr/>
          <p:nvPr/>
        </p:nvSpPr>
        <p:spPr>
          <a:xfrm>
            <a:off x="3324445" y="616381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QI TOOL RESOURCE</a:t>
            </a:r>
          </a:p>
        </p:txBody>
      </p:sp>
      <p:sp>
        <p:nvSpPr>
          <p:cNvPr id="2" name="Down Ribbon 1">
            <a:extLst>
              <a:ext uri="{FF2B5EF4-FFF2-40B4-BE49-F238E27FC236}">
                <a16:creationId xmlns:a16="http://schemas.microsoft.com/office/drawing/2014/main" id="{2F4DABB1-C941-444F-8ED7-9EFA3B65683E}"/>
              </a:ext>
            </a:extLst>
          </p:cNvPr>
          <p:cNvSpPr/>
          <p:nvPr/>
        </p:nvSpPr>
        <p:spPr>
          <a:xfrm>
            <a:off x="5543443" y="775695"/>
            <a:ext cx="1713239" cy="1510262"/>
          </a:xfrm>
          <a:prstGeom prst="ribb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30+ Tools in 80+ pages</a:t>
            </a:r>
          </a:p>
        </p:txBody>
      </p:sp>
    </p:spTree>
    <p:extLst>
      <p:ext uri="{BB962C8B-B14F-4D97-AF65-F5344CB8AC3E}">
        <p14:creationId xmlns:p14="http://schemas.microsoft.com/office/powerpoint/2010/main" val="1120930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000" dirty="0"/>
              <a:t>Timeframe</a:t>
            </a:r>
          </a:p>
          <a:p>
            <a:r>
              <a:rPr lang="en-US" sz="3000" dirty="0"/>
              <a:t>Pre-training Preparation – New Webinar</a:t>
            </a:r>
          </a:p>
          <a:p>
            <a:r>
              <a:rPr lang="en-US" sz="3000" dirty="0"/>
              <a:t>New On-Site Session </a:t>
            </a:r>
          </a:p>
          <a:p>
            <a:r>
              <a:rPr lang="en-US" sz="3000" dirty="0"/>
              <a:t>Accountability/Follow-Up</a:t>
            </a:r>
          </a:p>
        </p:txBody>
      </p:sp>
    </p:spTree>
    <p:extLst>
      <p:ext uri="{BB962C8B-B14F-4D97-AF65-F5344CB8AC3E}">
        <p14:creationId xmlns:p14="http://schemas.microsoft.com/office/powerpoint/2010/main" val="670224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45424" cy="3561416"/>
          </a:xfrm>
        </p:spPr>
        <p:txBody>
          <a:bodyPr>
            <a:normAutofit/>
          </a:bodyPr>
          <a:lstStyle/>
          <a:p>
            <a:r>
              <a:rPr lang="en-US" dirty="0"/>
              <a:t>Planning &amp; Preparation </a:t>
            </a:r>
            <a:br>
              <a:rPr lang="en-US" dirty="0"/>
            </a:br>
            <a:r>
              <a:rPr lang="en-US" dirty="0"/>
              <a:t>for LARC Sessions:</a:t>
            </a:r>
            <a:br>
              <a:rPr lang="en-US" dirty="0"/>
            </a:br>
            <a:r>
              <a:rPr lang="en-US" dirty="0"/>
              <a:t>Timeline / Checklist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838200" y="3926541"/>
            <a:ext cx="1671918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Planning Checklist</a:t>
            </a:r>
          </a:p>
        </p:txBody>
      </p:sp>
      <p:sp>
        <p:nvSpPr>
          <p:cNvPr id="5" name="Curved Down Ribbon 4"/>
          <p:cNvSpPr/>
          <p:nvPr/>
        </p:nvSpPr>
        <p:spPr>
          <a:xfrm>
            <a:off x="2924444" y="3958234"/>
            <a:ext cx="2563905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Step-by-Step Planning for Sessions</a:t>
            </a:r>
          </a:p>
        </p:txBody>
      </p:sp>
      <p:pic>
        <p:nvPicPr>
          <p:cNvPr id="6" name="Picture 5" descr="Chile Employment | &lt;strong&gt;Check List&lt;/strong&gt; Curricular - Chile Employm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35" y="840354"/>
            <a:ext cx="476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40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Quality Improvement Collaborative Overview: Program Delivery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ightning Bolt 5"/>
          <p:cNvSpPr/>
          <p:nvPr/>
        </p:nvSpPr>
        <p:spPr>
          <a:xfrm>
            <a:off x="5430392" y="5027881"/>
            <a:ext cx="914400" cy="91440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ghtning Bolt 6"/>
          <p:cNvSpPr/>
          <p:nvPr/>
        </p:nvSpPr>
        <p:spPr>
          <a:xfrm>
            <a:off x="7714898" y="5027881"/>
            <a:ext cx="914400" cy="91440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28640" y="5975680"/>
            <a:ext cx="128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3185" y="5992297"/>
            <a:ext cx="15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Project Outline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0255" y="5992297"/>
            <a:ext cx="144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Action Period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7646" y="5992297"/>
            <a:ext cx="144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Action Period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7036" y="2573712"/>
            <a:ext cx="1081835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Months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6431" y="2573712"/>
            <a:ext cx="886461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1 Week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53212" y="2536598"/>
            <a:ext cx="1256562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2-3 months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5033" y="2550627"/>
            <a:ext cx="1256562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2-3 months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16854" y="2550627"/>
            <a:ext cx="99206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Month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12686" y="5992297"/>
            <a:ext cx="196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Report </a:t>
            </a:r>
            <a:r>
              <a:rPr lang="en-US" dirty="0"/>
              <a:t>Completion</a:t>
            </a:r>
          </a:p>
        </p:txBody>
      </p:sp>
      <p:sp>
        <p:nvSpPr>
          <p:cNvPr id="11" name="Vertical Scroll 10"/>
          <p:cNvSpPr/>
          <p:nvPr/>
        </p:nvSpPr>
        <p:spPr>
          <a:xfrm>
            <a:off x="9744018" y="5102081"/>
            <a:ext cx="836896" cy="890216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Vertical Scroll 21"/>
          <p:cNvSpPr/>
          <p:nvPr/>
        </p:nvSpPr>
        <p:spPr>
          <a:xfrm>
            <a:off x="3547753" y="5102081"/>
            <a:ext cx="847847" cy="894835"/>
          </a:xfrm>
          <a:prstGeom prst="verticalScroll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Callout 22"/>
          <p:cNvSpPr/>
          <p:nvPr/>
        </p:nvSpPr>
        <p:spPr>
          <a:xfrm>
            <a:off x="1801654" y="5194983"/>
            <a:ext cx="914400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058558" y="2259599"/>
            <a:ext cx="926344" cy="9233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Total</a:t>
            </a:r>
          </a:p>
          <a:p>
            <a:r>
              <a:rPr lang="en-US" b="1" dirty="0"/>
              <a:t>= 6-9 </a:t>
            </a:r>
          </a:p>
          <a:p>
            <a:r>
              <a:rPr lang="en-US" b="1" dirty="0"/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167472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36820" y="1949114"/>
            <a:ext cx="9045837" cy="277929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72973" y="1215195"/>
          <a:ext cx="11081084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4674" y="2910610"/>
            <a:ext cx="89473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5357" y="2893843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9980" y="2911587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0534" y="2911587"/>
            <a:ext cx="82259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1 Month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26953" y="2037274"/>
            <a:ext cx="60176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Implementation Period = 6 Months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240348" y="4933216"/>
            <a:ext cx="1263031" cy="1118672"/>
            <a:chOff x="5570255" y="4378177"/>
            <a:chExt cx="1448025" cy="1333748"/>
          </a:xfrm>
        </p:grpSpPr>
        <p:sp>
          <p:nvSpPr>
            <p:cNvPr id="13" name="Lightning Bolt 12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806096" y="4858339"/>
            <a:ext cx="1276696" cy="1436599"/>
            <a:chOff x="10400971" y="5040542"/>
            <a:chExt cx="1276696" cy="1436599"/>
          </a:xfrm>
        </p:grpSpPr>
        <p:sp>
          <p:nvSpPr>
            <p:cNvPr id="19" name="TextBox 18"/>
            <p:cNvSpPr txBox="1"/>
            <p:nvPr/>
          </p:nvSpPr>
          <p:spPr>
            <a:xfrm>
              <a:off x="10400971" y="5830810"/>
              <a:ext cx="1276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Report </a:t>
              </a:r>
            </a:p>
            <a:p>
              <a:pPr algn="ctr"/>
              <a:r>
                <a:rPr lang="en-US" dirty="0"/>
                <a:t>Completion</a:t>
              </a:r>
            </a:p>
          </p:txBody>
        </p:sp>
        <p:sp>
          <p:nvSpPr>
            <p:cNvPr id="20" name="Vertical Scroll 19"/>
            <p:cNvSpPr/>
            <p:nvPr/>
          </p:nvSpPr>
          <p:spPr>
            <a:xfrm>
              <a:off x="10709079" y="5040542"/>
              <a:ext cx="673183" cy="790268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64146" y="4886704"/>
            <a:ext cx="1593193" cy="1259548"/>
            <a:chOff x="2389614" y="4452377"/>
            <a:chExt cx="1593193" cy="1259548"/>
          </a:xfrm>
        </p:grpSpPr>
        <p:sp>
          <p:nvSpPr>
            <p:cNvPr id="16" name="TextBox 15"/>
            <p:cNvSpPr txBox="1"/>
            <p:nvPr/>
          </p:nvSpPr>
          <p:spPr>
            <a:xfrm>
              <a:off x="2389614" y="5342593"/>
              <a:ext cx="15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 Outline</a:t>
              </a:r>
            </a:p>
          </p:txBody>
        </p:sp>
        <p:sp>
          <p:nvSpPr>
            <p:cNvPr id="21" name="Vertical Scroll 20"/>
            <p:cNvSpPr/>
            <p:nvPr/>
          </p:nvSpPr>
          <p:spPr>
            <a:xfrm>
              <a:off x="2762288" y="4452377"/>
              <a:ext cx="847847" cy="89483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2652" y="5040543"/>
            <a:ext cx="1285865" cy="1120764"/>
            <a:chOff x="290807" y="4591161"/>
            <a:chExt cx="1285865" cy="1120764"/>
          </a:xfrm>
        </p:grpSpPr>
        <p:sp>
          <p:nvSpPr>
            <p:cNvPr id="15" name="TextBox 14"/>
            <p:cNvSpPr txBox="1"/>
            <p:nvPr/>
          </p:nvSpPr>
          <p:spPr>
            <a:xfrm>
              <a:off x="290807" y="5342593"/>
              <a:ext cx="1285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Preparation</a:t>
              </a:r>
            </a:p>
          </p:txBody>
        </p:sp>
        <p:sp>
          <p:nvSpPr>
            <p:cNvPr id="22" name="Cloud Callout 21"/>
            <p:cNvSpPr/>
            <p:nvPr/>
          </p:nvSpPr>
          <p:spPr>
            <a:xfrm>
              <a:off x="476540" y="4591161"/>
              <a:ext cx="914400" cy="612648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95398" y="4933216"/>
            <a:ext cx="1263031" cy="1118672"/>
            <a:chOff x="5570255" y="4378177"/>
            <a:chExt cx="1448025" cy="1333748"/>
          </a:xfrm>
        </p:grpSpPr>
        <p:sp>
          <p:nvSpPr>
            <p:cNvPr id="27" name="Lightning Bolt 26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812131" y="30831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Quality Improvement Collaborative Overview: Program Delivery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369959" y="4933216"/>
            <a:ext cx="1263031" cy="1118672"/>
            <a:chOff x="5570255" y="4378177"/>
            <a:chExt cx="1448025" cy="1333748"/>
          </a:xfrm>
        </p:grpSpPr>
        <p:sp>
          <p:nvSpPr>
            <p:cNvPr id="32" name="Lightning Bolt 31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29" name="Donut 28"/>
          <p:cNvSpPr/>
          <p:nvPr/>
        </p:nvSpPr>
        <p:spPr>
          <a:xfrm>
            <a:off x="317968" y="3167897"/>
            <a:ext cx="1631141" cy="1304270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15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ge Scherlund's eLearning News: CompetencyWorks Report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6" y="1699318"/>
            <a:ext cx="2040631" cy="1142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5568" y="1681984"/>
            <a:ext cx="756671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Conducted 2 months prior to the first Smart Start Session to: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Sensitize &amp; engage stakeholders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Orient teams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Complete planning and preparation to ensure readiness before launch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952797" y="313111"/>
            <a:ext cx="6269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Introductory Webinar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673" y="3144521"/>
            <a:ext cx="2458878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Target Audience: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 country leadership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Faculty/coaches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Team leaders</a:t>
            </a:r>
          </a:p>
        </p:txBody>
      </p:sp>
    </p:spTree>
    <p:extLst>
      <p:ext uri="{BB962C8B-B14F-4D97-AF65-F5344CB8AC3E}">
        <p14:creationId xmlns:p14="http://schemas.microsoft.com/office/powerpoint/2010/main" val="2280683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36820" y="1949114"/>
            <a:ext cx="9045837" cy="277929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72973" y="1215195"/>
          <a:ext cx="11081084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4674" y="2910610"/>
            <a:ext cx="89473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5357" y="2893843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9980" y="2911587"/>
            <a:ext cx="8835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2 months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0534" y="2911587"/>
            <a:ext cx="82259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1 Month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26953" y="2037274"/>
            <a:ext cx="60176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Implementation Period = 6 Months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240348" y="4933216"/>
            <a:ext cx="1263031" cy="1118672"/>
            <a:chOff x="5570255" y="4378177"/>
            <a:chExt cx="1448025" cy="1333748"/>
          </a:xfrm>
        </p:grpSpPr>
        <p:sp>
          <p:nvSpPr>
            <p:cNvPr id="13" name="Lightning Bolt 12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806096" y="4858339"/>
            <a:ext cx="1276696" cy="1436599"/>
            <a:chOff x="10400971" y="5040542"/>
            <a:chExt cx="1276696" cy="1436599"/>
          </a:xfrm>
        </p:grpSpPr>
        <p:sp>
          <p:nvSpPr>
            <p:cNvPr id="19" name="TextBox 18"/>
            <p:cNvSpPr txBox="1"/>
            <p:nvPr/>
          </p:nvSpPr>
          <p:spPr>
            <a:xfrm>
              <a:off x="10400971" y="5830810"/>
              <a:ext cx="1276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Report </a:t>
              </a:r>
            </a:p>
            <a:p>
              <a:pPr algn="ctr"/>
              <a:r>
                <a:rPr lang="en-US" dirty="0"/>
                <a:t>Completion</a:t>
              </a:r>
            </a:p>
          </p:txBody>
        </p:sp>
        <p:sp>
          <p:nvSpPr>
            <p:cNvPr id="20" name="Vertical Scroll 19"/>
            <p:cNvSpPr/>
            <p:nvPr/>
          </p:nvSpPr>
          <p:spPr>
            <a:xfrm>
              <a:off x="10709079" y="5040542"/>
              <a:ext cx="673183" cy="790268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64146" y="4886704"/>
            <a:ext cx="1593193" cy="1259548"/>
            <a:chOff x="2389614" y="4452377"/>
            <a:chExt cx="1593193" cy="1259548"/>
          </a:xfrm>
        </p:grpSpPr>
        <p:sp>
          <p:nvSpPr>
            <p:cNvPr id="16" name="TextBox 15"/>
            <p:cNvSpPr txBox="1"/>
            <p:nvPr/>
          </p:nvSpPr>
          <p:spPr>
            <a:xfrm>
              <a:off x="2389614" y="5342593"/>
              <a:ext cx="15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 Outline</a:t>
              </a:r>
            </a:p>
          </p:txBody>
        </p:sp>
        <p:sp>
          <p:nvSpPr>
            <p:cNvPr id="21" name="Vertical Scroll 20"/>
            <p:cNvSpPr/>
            <p:nvPr/>
          </p:nvSpPr>
          <p:spPr>
            <a:xfrm>
              <a:off x="2762288" y="4452377"/>
              <a:ext cx="847847" cy="894835"/>
            </a:xfrm>
            <a:prstGeom prst="verticalScroll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2652" y="5040543"/>
            <a:ext cx="1285865" cy="1120764"/>
            <a:chOff x="290807" y="4591161"/>
            <a:chExt cx="1285865" cy="1120764"/>
          </a:xfrm>
        </p:grpSpPr>
        <p:sp>
          <p:nvSpPr>
            <p:cNvPr id="15" name="TextBox 14"/>
            <p:cNvSpPr txBox="1"/>
            <p:nvPr/>
          </p:nvSpPr>
          <p:spPr>
            <a:xfrm>
              <a:off x="290807" y="5342593"/>
              <a:ext cx="1285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Preparation</a:t>
              </a:r>
            </a:p>
          </p:txBody>
        </p:sp>
        <p:sp>
          <p:nvSpPr>
            <p:cNvPr id="22" name="Cloud Callout 21"/>
            <p:cNvSpPr/>
            <p:nvPr/>
          </p:nvSpPr>
          <p:spPr>
            <a:xfrm>
              <a:off x="476540" y="4591161"/>
              <a:ext cx="914400" cy="612648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95398" y="4933216"/>
            <a:ext cx="1263031" cy="1118672"/>
            <a:chOff x="5570255" y="4378177"/>
            <a:chExt cx="1448025" cy="1333748"/>
          </a:xfrm>
        </p:grpSpPr>
        <p:sp>
          <p:nvSpPr>
            <p:cNvPr id="27" name="Lightning Bolt 26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812131" y="30831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Quality Improvement Collaborative Overview: Program Delivery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369959" y="4933216"/>
            <a:ext cx="1263031" cy="1118672"/>
            <a:chOff x="5570255" y="4378177"/>
            <a:chExt cx="1448025" cy="1333748"/>
          </a:xfrm>
        </p:grpSpPr>
        <p:sp>
          <p:nvSpPr>
            <p:cNvPr id="32" name="Lightning Bolt 31"/>
            <p:cNvSpPr/>
            <p:nvPr/>
          </p:nvSpPr>
          <p:spPr>
            <a:xfrm>
              <a:off x="5755249" y="4378177"/>
              <a:ext cx="914400" cy="914400"/>
            </a:xfrm>
            <a:prstGeom prst="lightningBol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0255" y="5342593"/>
              <a:ext cx="144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 Period</a:t>
              </a:r>
            </a:p>
          </p:txBody>
        </p:sp>
      </p:grpSp>
      <p:sp>
        <p:nvSpPr>
          <p:cNvPr id="29" name="Donut 28"/>
          <p:cNvSpPr/>
          <p:nvPr/>
        </p:nvSpPr>
        <p:spPr>
          <a:xfrm>
            <a:off x="2764946" y="3124775"/>
            <a:ext cx="4014226" cy="1304270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92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635" y="443004"/>
            <a:ext cx="10515600" cy="950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/>
              <a:t>Smart Start: 2-Day On-Site Session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4119" y="282915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3001" y="2049492"/>
            <a:ext cx="661851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Expected Outcomes</a:t>
            </a:r>
            <a:r>
              <a:rPr lang="en-US" sz="2800" b="1" dirty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Understanding of the current state via process mapping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Opportunities for Improvement (OFI) identified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Select project / Write problem statement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Project Outline: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Aim statement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Measures and data collection plan/tools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Intervention (the change to be implemented)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Action and communication plans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0243" y="2049492"/>
            <a:ext cx="3747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Purpose</a:t>
            </a:r>
            <a:r>
              <a:rPr lang="en-US" sz="2400" b="1" dirty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To set the site up for successful project implementation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To standardize mentorship practice by different coaches across all project sites</a:t>
            </a:r>
          </a:p>
        </p:txBody>
      </p:sp>
    </p:spTree>
    <p:extLst>
      <p:ext uri="{BB962C8B-B14F-4D97-AF65-F5344CB8AC3E}">
        <p14:creationId xmlns:p14="http://schemas.microsoft.com/office/powerpoint/2010/main" val="2075247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                      </a:t>
            </a:r>
            <a:r>
              <a:rPr lang="en-US" sz="9600" dirty="0"/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4595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D2DE935-96B3-3545-9032-839E97BE9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3" y="4040723"/>
            <a:ext cx="267944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00631"/>
            <a:ext cx="10515600" cy="101103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Smart Start: Tested in 4 LARC 1.0 Countries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193" y="1401505"/>
          <a:ext cx="10515606" cy="2334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Day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#1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Day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#2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4907" marR="9490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Orientation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Process Mapping Current State (Conference Room)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Identify /</a:t>
                      </a:r>
                      <a:r>
                        <a:rPr lang="en-US" baseline="0" dirty="0"/>
                        <a:t> Prioritize </a:t>
                      </a:r>
                      <a:r>
                        <a:rPr lang="en-US" dirty="0"/>
                        <a:t>Opportunities For Improvement (OFI) 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Problem Statement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Process Mapping @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Site - Go and See </a:t>
                      </a:r>
                    </a:p>
                    <a:p>
                      <a:endParaRPr lang="en-US" dirty="0"/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Pro</a:t>
                      </a:r>
                      <a:r>
                        <a:rPr lang="en-US" dirty="0"/>
                        <a:t>ject Implementation</a:t>
                      </a:r>
                      <a:r>
                        <a:rPr lang="en-US" baseline="0" dirty="0"/>
                        <a:t> </a:t>
                      </a:r>
                      <a:r>
                        <a:rPr lang="mr-IN" baseline="0" dirty="0"/>
                        <a:t>–</a:t>
                      </a:r>
                      <a:r>
                        <a:rPr lang="en-US" baseline="0" dirty="0"/>
                        <a:t> Outline &amp; Action Plan</a:t>
                      </a:r>
                      <a:endParaRPr lang="en-US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Project</a:t>
                      </a:r>
                      <a:r>
                        <a:rPr lang="en-US" baseline="0" dirty="0"/>
                        <a:t> Communication</a:t>
                      </a: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146953B-CD31-164C-9E31-406B9B5AF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69" y="4040723"/>
            <a:ext cx="267843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10" name="Picture 3" descr="C:\Users\Dudu DIJ\AppData\Local\Microsoft\Windows\Temporary Internet Files\Content.Word\WP_20150615_017.jpg">
            <a:extLst>
              <a:ext uri="{FF2B5EF4-FFF2-40B4-BE49-F238E27FC236}">
                <a16:creationId xmlns:a16="http://schemas.microsoft.com/office/drawing/2014/main" id="{A132B63A-4F02-0048-9B84-E03F3E66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38" y="4040723"/>
            <a:ext cx="2679926" cy="249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761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49775" y="335280"/>
          <a:ext cx="10515600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6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4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Introductory</a:t>
                      </a:r>
                      <a:r>
                        <a:rPr lang="en-US" sz="1600" baseline="0" dirty="0"/>
                        <a:t> Webinar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Smart Start: </a:t>
                      </a:r>
                    </a:p>
                    <a:p>
                      <a:pPr algn="ctr"/>
                      <a:r>
                        <a:rPr lang="en-US" sz="1600" dirty="0"/>
                        <a:t>2-Day On-Site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Session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Session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Session #3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Quality Improvement Primer </a:t>
                      </a:r>
                      <a:r>
                        <a:rPr lang="en-US" sz="1600" dirty="0"/>
                        <a:t>-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Guiding Principles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DMAIC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Model for Improvement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dirty="0"/>
                    </a:p>
                    <a:p>
                      <a:r>
                        <a:rPr lang="en-US" sz="1600" b="1" dirty="0"/>
                        <a:t>Data/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dirty="0"/>
                        <a:t>Measurement Overview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Stakeholder Analysis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Team Formation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Planning for Smart Start / Process Mapping</a:t>
                      </a:r>
                    </a:p>
                    <a:p>
                      <a:r>
                        <a:rPr lang="en-US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DEFINE / MEASURE</a:t>
                      </a:r>
                    </a:p>
                    <a:p>
                      <a:r>
                        <a:rPr lang="en-US" sz="1600" b="1" dirty="0"/>
                        <a:t>Process Mapping</a:t>
                      </a:r>
                    </a:p>
                    <a:p>
                      <a:endParaRPr lang="en-US" sz="1600" b="0" dirty="0"/>
                    </a:p>
                    <a:p>
                      <a:r>
                        <a:rPr lang="en-US" sz="1600" b="1" dirty="0"/>
                        <a:t>Brainstorming / Affinity Diagram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Prioritize Opportunities for Improvement (OFIs)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Impact/Effort Grid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dirty="0"/>
                    </a:p>
                    <a:p>
                      <a:r>
                        <a:rPr lang="en-US" sz="1600" b="1" dirty="0"/>
                        <a:t>Project Outline</a:t>
                      </a:r>
                      <a:endParaRPr lang="en-US" sz="1600" b="1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Problem Statement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Scope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Aim Statement / Metric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Elevator Speech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Action Plan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Communication Plan</a:t>
                      </a:r>
                    </a:p>
                    <a:p>
                      <a:r>
                        <a:rPr lang="en-US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Quality</a:t>
                      </a:r>
                      <a:r>
                        <a:rPr lang="en-US" sz="1600" b="1" baseline="0" dirty="0"/>
                        <a:t> Improvement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b="0" dirty="0"/>
                        <a:t>Review Smart Start Outputs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b="0" dirty="0"/>
                        <a:t>PDCA Overview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16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Project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Mgmt.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Change Mgmt.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Voice of Customer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Critical to Quality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Data/Measurement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ANALYZE</a:t>
                      </a:r>
                      <a:r>
                        <a:rPr lang="en-US" sz="1600" b="1" dirty="0"/>
                        <a:t> </a:t>
                      </a:r>
                    </a:p>
                    <a:p>
                      <a:r>
                        <a:rPr lang="en-US" sz="1600" b="1" dirty="0"/>
                        <a:t>5</a:t>
                      </a:r>
                      <a:r>
                        <a:rPr lang="en-US" sz="1600" b="1" baseline="0" dirty="0"/>
                        <a:t> Whys, Cause &amp; Effect Diagram, Pareto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Diagram, Spaghetti Diagram, Run Charts/Control Charts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IMPROVE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Simulation</a:t>
                      </a:r>
                      <a:endParaRPr lang="en-US" sz="1600" b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Before/After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PDCA / Small Test of Change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Lean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5S</a:t>
                      </a:r>
                      <a:endParaRPr lang="en-US" sz="1600" b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/>
                        <a:t>Visual Management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/>
                        <a:t>Physical Layout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Standardized Work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Future State Process Map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Data Display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CONTROL</a:t>
                      </a:r>
                    </a:p>
                    <a:p>
                      <a:r>
                        <a:rPr lang="en-US" sz="1600" b="1" dirty="0"/>
                        <a:t>Process Owner Transfer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b="1" dirty="0"/>
                        <a:t>Control Plan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b="1" dirty="0"/>
                        <a:t>Result Communication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Final Report</a:t>
                      </a:r>
                      <a:endParaRPr lang="en-US" sz="1600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Storyboard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Presentation</a:t>
                      </a:r>
                    </a:p>
                    <a:p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/>
                        <a:t>Spread Best Practices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Celebrate Success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Additional Tools</a:t>
                      </a:r>
                      <a:endParaRPr lang="en-US" sz="1600" b="1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Chart Review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Avoiding Pitfalls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5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4415118" cy="2098157"/>
          </a:xfrm>
        </p:spPr>
        <p:txBody>
          <a:bodyPr>
            <a:normAutofit fontScale="90000"/>
          </a:bodyPr>
          <a:lstStyle/>
          <a:p>
            <a:r>
              <a:rPr lang="en-US" dirty="0"/>
              <a:t>After each training session:</a:t>
            </a:r>
            <a:br>
              <a:rPr lang="en-US" dirty="0"/>
            </a:br>
            <a:r>
              <a:rPr lang="en-US" dirty="0"/>
              <a:t>Accountability and Follow-Up</a:t>
            </a:r>
          </a:p>
        </p:txBody>
      </p:sp>
      <p:sp>
        <p:nvSpPr>
          <p:cNvPr id="4" name="Curved Down Ribbon 3"/>
          <p:cNvSpPr/>
          <p:nvPr/>
        </p:nvSpPr>
        <p:spPr>
          <a:xfrm>
            <a:off x="1110663" y="3579373"/>
            <a:ext cx="2563905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Site Visits</a:t>
            </a:r>
          </a:p>
          <a:p>
            <a:pPr algn="ctr"/>
            <a:r>
              <a:rPr lang="en-US" dirty="0"/>
              <a:t>Phone Calls</a:t>
            </a:r>
          </a:p>
          <a:p>
            <a:pPr algn="ctr"/>
            <a:r>
              <a:rPr lang="en-US" dirty="0"/>
              <a:t>Mentoring</a:t>
            </a:r>
          </a:p>
          <a:p>
            <a:pPr algn="ctr"/>
            <a:r>
              <a:rPr lang="en-US" dirty="0"/>
              <a:t>Coaching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167032" y="2463281"/>
            <a:ext cx="1720475" cy="988826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Focus on Project Follow-up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8FAB3-D083-1D47-8A1D-CE3952C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696" y="0"/>
            <a:ext cx="5105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76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0093-AE99-EA4F-A275-83B14B9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for Spread </a:t>
            </a:r>
            <a:br>
              <a:rPr lang="en-US" dirty="0"/>
            </a:br>
            <a:r>
              <a:rPr lang="en-US" dirty="0"/>
              <a:t>from the Very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D8171-22A4-1544-A7E7-9369D6924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88959"/>
            <a:ext cx="5225716" cy="3987214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Learn the Improvement Methodologies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Start Small – Small tests of change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changes that result in improvement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Implement changes that result in improvement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Plan for Implementation at Scale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1E32E1A-0BE9-BF4C-9335-8DF9EE6FCB2C}"/>
              </a:ext>
            </a:extLst>
          </p:cNvPr>
          <p:cNvSpPr/>
          <p:nvPr/>
        </p:nvSpPr>
        <p:spPr>
          <a:xfrm>
            <a:off x="7874278" y="657881"/>
            <a:ext cx="1900518" cy="878541"/>
          </a:xfrm>
          <a:prstGeom prst="wedgeRoundRectCallout">
            <a:avLst>
              <a:gd name="adj1" fmla="val -20907"/>
              <a:gd name="adj2" fmla="val 79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IHI Open School Course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2714"/>
          <a:stretch/>
        </p:blipFill>
        <p:spPr>
          <a:xfrm>
            <a:off x="6113186" y="1690688"/>
            <a:ext cx="5706978" cy="3928532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5912659" y="3982452"/>
            <a:ext cx="6108031" cy="742129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68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&amp; SUMMARIZE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0BF78-F086-5742-AFE3-6687914E9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4" y="1447700"/>
            <a:ext cx="9520517" cy="496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97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Improvement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Change/Model for Improvement</a:t>
            </a:r>
          </a:p>
          <a:p>
            <a:r>
              <a:rPr lang="en-US" dirty="0"/>
              <a:t>DMAIC</a:t>
            </a:r>
          </a:p>
          <a:p>
            <a:r>
              <a:rPr lang="en-US" dirty="0"/>
              <a:t>Guiding Principles</a:t>
            </a:r>
          </a:p>
        </p:txBody>
      </p:sp>
    </p:spTree>
    <p:extLst>
      <p:ext uri="{BB962C8B-B14F-4D97-AF65-F5344CB8AC3E}">
        <p14:creationId xmlns:p14="http://schemas.microsoft.com/office/powerpoint/2010/main" val="531510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33517" cy="1666875"/>
          </a:xfrm>
        </p:spPr>
        <p:txBody>
          <a:bodyPr>
            <a:normAutofit/>
          </a:bodyPr>
          <a:lstStyle/>
          <a:p>
            <a:r>
              <a:rPr lang="en-US" dirty="0"/>
              <a:t>Quality Improvement is all about CHANGE!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5385" y="2433247"/>
          <a:ext cx="1159021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4401602"/>
            <a:ext cx="2357192" cy="2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0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C14F7-404D-4B4C-93CE-32DFB3C7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create change?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44D49-BB99-D141-9595-027EA0FAE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53154" y="2544096"/>
            <a:ext cx="488569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DD21F-E921-2845-AD75-39ACA93E3BD4}"/>
              </a:ext>
            </a:extLst>
          </p:cNvPr>
          <p:cNvSpPr txBox="1"/>
          <p:nvPr/>
        </p:nvSpPr>
        <p:spPr>
          <a:xfrm>
            <a:off x="757807" y="1544802"/>
            <a:ext cx="10676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 Questions + PDCA = The Model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3251828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165600" cy="1666875"/>
          </a:xfrm>
        </p:spPr>
        <p:txBody>
          <a:bodyPr>
            <a:normAutofit fontScale="90000"/>
          </a:bodyPr>
          <a:lstStyle/>
          <a:p>
            <a:r>
              <a:rPr lang="en-US" dirty="0"/>
              <a:t>Quality Improvement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049722"/>
              </p:ext>
            </p:extLst>
          </p:nvPr>
        </p:nvGraphicFramePr>
        <p:xfrm>
          <a:off x="838200" y="239729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63" y="80962"/>
            <a:ext cx="4368799" cy="3357734"/>
          </a:xfrm>
          <a:prstGeom prst="rect">
            <a:avLst/>
          </a:prstGeom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5751514"/>
            <a:ext cx="11582400" cy="1084261"/>
            <a:chOff x="45" y="762"/>
            <a:chExt cx="5649" cy="683"/>
          </a:xfrm>
        </p:grpSpPr>
        <p:sp>
          <p:nvSpPr>
            <p:cNvPr id="7" name="Freeform 3"/>
            <p:cNvSpPr>
              <a:spLocks/>
            </p:cNvSpPr>
            <p:nvPr/>
          </p:nvSpPr>
          <p:spPr bwMode="blackWhite">
            <a:xfrm>
              <a:off x="45" y="778"/>
              <a:ext cx="714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blackWhite">
            <a:xfrm>
              <a:off x="263" y="1040"/>
              <a:ext cx="40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Define</a:t>
              </a: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blackWhite">
            <a:xfrm>
              <a:off x="738" y="762"/>
              <a:ext cx="737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blackWhite">
            <a:xfrm>
              <a:off x="867" y="1040"/>
              <a:ext cx="5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Measure</a:t>
              </a: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blackWhite">
            <a:xfrm>
              <a:off x="1470" y="770"/>
              <a:ext cx="715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blackWhite">
            <a:xfrm>
              <a:off x="1618" y="1040"/>
              <a:ext cx="57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Analyze</a:t>
              </a: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blackWhite">
            <a:xfrm>
              <a:off x="3380" y="762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blackWhite">
            <a:xfrm>
              <a:off x="3664" y="1000"/>
              <a:ext cx="48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Improve</a:t>
              </a: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blackWhite">
            <a:xfrm>
              <a:off x="4601" y="778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blackWhite">
            <a:xfrm>
              <a:off x="4857" y="1000"/>
              <a:ext cx="4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106729-DB79-324B-91FB-644E83F7B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39" y="4610895"/>
            <a:ext cx="1494802" cy="1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0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838200" y="288925"/>
            <a:ext cx="87630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Guiding Principles </a:t>
            </a:r>
            <a:b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for Quality Improvement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Focus on the needs of the </a:t>
            </a:r>
            <a:r>
              <a:rPr lang="en-US" altLang="en-US" sz="4400" b="1" dirty="0">
                <a:ea typeface="ＭＳ Ｐゴシック" charset="-128"/>
              </a:rPr>
              <a:t>USERS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Focus on </a:t>
            </a:r>
            <a:r>
              <a:rPr lang="en-US" altLang="en-US" sz="4400" b="1" dirty="0">
                <a:ea typeface="ＭＳ Ｐゴシック" charset="-128"/>
              </a:rPr>
              <a:t>PROCESSES</a:t>
            </a:r>
            <a:r>
              <a:rPr lang="en-US" altLang="en-US" sz="4400" dirty="0">
                <a:ea typeface="ＭＳ Ｐゴシック" charset="-128"/>
              </a:rPr>
              <a:t> to increase the productivity of work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Use </a:t>
            </a:r>
            <a:r>
              <a:rPr lang="en-US" altLang="en-US" sz="4400" b="1" dirty="0">
                <a:ea typeface="ＭＳ Ｐゴシック" charset="-128"/>
              </a:rPr>
              <a:t>DATA</a:t>
            </a:r>
            <a:r>
              <a:rPr lang="en-US" altLang="en-US" sz="4400" dirty="0">
                <a:ea typeface="ＭＳ Ｐゴシック" charset="-128"/>
              </a:rPr>
              <a:t> to improve services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Use </a:t>
            </a:r>
            <a:r>
              <a:rPr lang="en-US" altLang="en-US" sz="4400" b="1" dirty="0">
                <a:ea typeface="ＭＳ Ｐゴシック" charset="-128"/>
              </a:rPr>
              <a:t>TEAMS</a:t>
            </a:r>
            <a:r>
              <a:rPr lang="en-US" altLang="en-US" sz="4400" dirty="0">
                <a:ea typeface="ＭＳ Ｐゴシック" charset="-128"/>
              </a:rPr>
              <a:t> to improve quality</a:t>
            </a:r>
          </a:p>
          <a:p>
            <a:pPr>
              <a:buFont typeface="Wingdings" charset="2"/>
              <a:buChar char="ü"/>
            </a:pPr>
            <a:r>
              <a:rPr lang="en-US" altLang="en-US" sz="4400" dirty="0">
                <a:ea typeface="ＭＳ Ｐゴシック" charset="-128"/>
              </a:rPr>
              <a:t>Improve </a:t>
            </a:r>
            <a:r>
              <a:rPr lang="en-US" altLang="en-US" sz="4400" b="1" dirty="0">
                <a:ea typeface="ＭＳ Ｐゴシック" charset="-128"/>
              </a:rPr>
              <a:t>COMMUNICATION</a:t>
            </a:r>
          </a:p>
          <a:p>
            <a:pPr marL="514350" indent="-514350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5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33517" cy="1666875"/>
          </a:xfrm>
        </p:spPr>
        <p:txBody>
          <a:bodyPr>
            <a:normAutofit/>
          </a:bodyPr>
          <a:lstStyle/>
          <a:p>
            <a:r>
              <a:rPr lang="en-US" dirty="0"/>
              <a:t>Quality Improvement is all about CHANGE!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5385" y="2433247"/>
          <a:ext cx="1159021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4401602"/>
            <a:ext cx="2357192" cy="2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0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B7D72D-E351-2D43-8751-DBDF814B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Process Mapping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8FC518-418B-7348-A2F3-70E15A955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RESOURCE: WORKBOOK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50FB96-B989-E042-AF4E-07353F9B8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64" y="2776223"/>
            <a:ext cx="3409483" cy="3535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F66057-4D45-6E46-950E-D2CAABE58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52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19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839" y="5118853"/>
            <a:ext cx="10515600" cy="1500187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+mj-lt"/>
              </a:rPr>
              <a:t>DATA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482335" y="1039222"/>
            <a:ext cx="9073662" cy="407963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“What gets measured, gets fixed.”</a:t>
            </a:r>
          </a:p>
        </p:txBody>
      </p:sp>
    </p:spTree>
    <p:extLst>
      <p:ext uri="{BB962C8B-B14F-4D97-AF65-F5344CB8AC3E}">
        <p14:creationId xmlns:p14="http://schemas.microsoft.com/office/powerpoint/2010/main" val="4127861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B695-05F6-8845-BB26-74330657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57125C-0D09-9D4C-9502-F859BEC07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455" y="1413164"/>
            <a:ext cx="9289267" cy="52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752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444749"/>
            <a:ext cx="10515600" cy="1325563"/>
          </a:xfrm>
        </p:spPr>
        <p:txBody>
          <a:bodyPr/>
          <a:lstStyle/>
          <a:p>
            <a:r>
              <a:rPr lang="en-US" dirty="0"/>
              <a:t>STOP &amp; SUMMARIZE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55C71-D4B9-C348-BCA9-71DA07943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07531"/>
            <a:ext cx="5602941" cy="359615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C0C66-7C0B-E541-A7DC-37D26DB4DC1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259" y="2228571"/>
            <a:ext cx="4885690" cy="365760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7A5944-DB15-3342-B52E-0E62DD6464F6}"/>
              </a:ext>
            </a:extLst>
          </p:cNvPr>
          <p:cNvSpPr txBox="1"/>
          <p:nvPr/>
        </p:nvSpPr>
        <p:spPr>
          <a:xfrm>
            <a:off x="7342094" y="5271247"/>
            <a:ext cx="1276311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82A22-BA5B-D342-A8FE-2139DF4F8E65}"/>
              </a:ext>
            </a:extLst>
          </p:cNvPr>
          <p:cNvSpPr txBox="1"/>
          <p:nvPr/>
        </p:nvSpPr>
        <p:spPr>
          <a:xfrm>
            <a:off x="9229239" y="5655338"/>
            <a:ext cx="1501758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78616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for Smart Start: </a:t>
            </a:r>
            <a:br>
              <a:rPr lang="en-US" dirty="0"/>
            </a:br>
            <a:r>
              <a:rPr lang="en-US" dirty="0"/>
              <a:t>The 2-Day On-Site Session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Stakeholder Analysis</a:t>
            </a:r>
          </a:p>
          <a:p>
            <a:r>
              <a:rPr lang="en-US" dirty="0"/>
              <a:t>Team Formation</a:t>
            </a:r>
          </a:p>
          <a:p>
            <a:r>
              <a:rPr lang="en-US" dirty="0"/>
              <a:t>Timeline / Checklist</a:t>
            </a:r>
          </a:p>
        </p:txBody>
      </p:sp>
    </p:spTree>
    <p:extLst>
      <p:ext uri="{BB962C8B-B14F-4D97-AF65-F5344CB8AC3E}">
        <p14:creationId xmlns:p14="http://schemas.microsoft.com/office/powerpoint/2010/main" val="629652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0" y="1555052"/>
            <a:ext cx="9335120" cy="46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9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Formation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91075-C608-BC45-B8AD-7A82A8953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6621" y="-429021"/>
            <a:ext cx="5928850" cy="767263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17A287-265B-7847-9B69-29853592E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20" y="2662084"/>
            <a:ext cx="5435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2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75B6-F2BE-3E43-A2CA-2C930AE7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&amp; Preparation Timeline:</a:t>
            </a:r>
            <a:br>
              <a:rPr lang="en-US" dirty="0"/>
            </a:br>
            <a:r>
              <a:rPr lang="en-US" dirty="0"/>
              <a:t>Month by Month*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16F5273-B74D-F24C-BEB1-AAA47AF459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2271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FA9513B-5AF9-324E-A99D-0083B913D5F0}"/>
              </a:ext>
            </a:extLst>
          </p:cNvPr>
          <p:cNvSpPr txBox="1"/>
          <p:nvPr/>
        </p:nvSpPr>
        <p:spPr>
          <a:xfrm>
            <a:off x="6239435" y="6454588"/>
            <a:ext cx="393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</a:t>
            </a:r>
            <a:r>
              <a:rPr lang="en-US" u="sng" dirty="0"/>
              <a:t>Before Smart Start</a:t>
            </a:r>
            <a:r>
              <a:rPr lang="en-US" dirty="0"/>
              <a:t> on 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94852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45424" cy="3561416"/>
          </a:xfrm>
        </p:spPr>
        <p:txBody>
          <a:bodyPr>
            <a:normAutofit/>
          </a:bodyPr>
          <a:lstStyle/>
          <a:p>
            <a:r>
              <a:rPr lang="en-US" dirty="0"/>
              <a:t>Planning for Smart Start/ On-Site Session:</a:t>
            </a:r>
            <a:br>
              <a:rPr lang="en-US" dirty="0"/>
            </a:br>
            <a:r>
              <a:rPr lang="en-US" dirty="0"/>
              <a:t>Use the Timeline / Checklist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838200" y="3926541"/>
            <a:ext cx="1671918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Planning Checklist</a:t>
            </a:r>
          </a:p>
        </p:txBody>
      </p:sp>
      <p:sp>
        <p:nvSpPr>
          <p:cNvPr id="5" name="Curved Down Ribbon 4"/>
          <p:cNvSpPr/>
          <p:nvPr/>
        </p:nvSpPr>
        <p:spPr>
          <a:xfrm>
            <a:off x="2924444" y="3958234"/>
            <a:ext cx="2563905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Step-by-Step Planning for 2-day 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4D615-ECB5-8B4A-B444-FD9C75180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509" y="0"/>
            <a:ext cx="5057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2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&amp; SUMMARIZE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6A22A-8A7B-6248-A6DB-C1B0C282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509" y="0"/>
            <a:ext cx="505723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83CCBE-20B0-174B-96F9-60B308909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4816893" cy="2384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78A1C-C142-4B4B-B535-EB80BAEC9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09" y="4226094"/>
            <a:ext cx="4656673" cy="2350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2ADC6-CBD7-D749-AE2C-7458ECB9B571}"/>
              </a:ext>
            </a:extLst>
          </p:cNvPr>
          <p:cNvSpPr txBox="1"/>
          <p:nvPr/>
        </p:nvSpPr>
        <p:spPr>
          <a:xfrm>
            <a:off x="2554941" y="2883134"/>
            <a:ext cx="250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STAKEHOLDER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6C399-0199-054F-9164-5F8B4CCE0CB9}"/>
              </a:ext>
            </a:extLst>
          </p:cNvPr>
          <p:cNvSpPr txBox="1"/>
          <p:nvPr/>
        </p:nvSpPr>
        <p:spPr>
          <a:xfrm>
            <a:off x="2815801" y="5724945"/>
            <a:ext cx="1997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TEAM 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4DB759-BFE7-4A49-A999-F215AF56F76E}"/>
              </a:ext>
            </a:extLst>
          </p:cNvPr>
          <p:cNvSpPr/>
          <p:nvPr/>
        </p:nvSpPr>
        <p:spPr>
          <a:xfrm>
            <a:off x="8886298" y="2513802"/>
            <a:ext cx="1526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CHECKLIST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537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438525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The great aim of education is not knowledge, </a:t>
            </a:r>
            <a:br>
              <a:rPr lang="en-US" sz="8000" dirty="0"/>
            </a:br>
            <a:r>
              <a:rPr lang="en-US" sz="8000" dirty="0"/>
              <a:t>but </a:t>
            </a:r>
            <a:r>
              <a:rPr lang="en-US" sz="8000" b="1" i="1" dirty="0"/>
              <a:t>action</a:t>
            </a:r>
            <a:r>
              <a:rPr lang="en-US" sz="8000" dirty="0"/>
              <a:t>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148263"/>
            <a:ext cx="10515600" cy="1500187"/>
          </a:xfrm>
        </p:spPr>
        <p:txBody>
          <a:bodyPr/>
          <a:lstStyle/>
          <a:p>
            <a:pPr algn="ctr"/>
            <a:r>
              <a:rPr lang="en-US" dirty="0"/>
              <a:t>Herbert Spencer</a:t>
            </a:r>
          </a:p>
        </p:txBody>
      </p:sp>
    </p:spTree>
    <p:extLst>
      <p:ext uri="{BB962C8B-B14F-4D97-AF65-F5344CB8AC3E}">
        <p14:creationId xmlns:p14="http://schemas.microsoft.com/office/powerpoint/2010/main" val="2043497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242E-4DA8-5245-A4D1-17F39B65A9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7200" dirty="0"/>
              <a:t>Quality Improvement Collaborative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FD436-603F-2D48-A8D7-5B19513DE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9600" dirty="0">
                <a:solidFill>
                  <a:schemeClr val="tx1"/>
                </a:solidFill>
                <a:latin typeface="+mj-lt"/>
              </a:rPr>
              <a:t>LARC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5BB48BFA-390C-A740-8DA8-5D634FAA3926}"/>
              </a:ext>
            </a:extLst>
          </p:cNvPr>
          <p:cNvSpPr/>
          <p:nvPr/>
        </p:nvSpPr>
        <p:spPr>
          <a:xfrm>
            <a:off x="8095871" y="2773981"/>
            <a:ext cx="2403565" cy="1463040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E80435-3889-FC42-A79F-1BCBE1F9A67E}"/>
              </a:ext>
            </a:extLst>
          </p:cNvPr>
          <p:cNvGrpSpPr/>
          <p:nvPr/>
        </p:nvGrpSpPr>
        <p:grpSpPr>
          <a:xfrm>
            <a:off x="8095871" y="4671575"/>
            <a:ext cx="2947722" cy="1356600"/>
            <a:chOff x="3924507" y="2906308"/>
            <a:chExt cx="2947722" cy="1356600"/>
          </a:xfrm>
        </p:grpSpPr>
        <p:pic>
          <p:nvPicPr>
            <p:cNvPr id="7" name="Picture 6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454170B7-DF3E-7B4F-B838-809DFBA0E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E7A85E-866C-6948-9038-1BDF4EE539BD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207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242E-4DA8-5245-A4D1-17F39B65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FD436-603F-2D48-A8D7-5B19513DE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??????????????????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5BB48BFA-390C-A740-8DA8-5D634FAA3926}"/>
              </a:ext>
            </a:extLst>
          </p:cNvPr>
          <p:cNvSpPr/>
          <p:nvPr/>
        </p:nvSpPr>
        <p:spPr>
          <a:xfrm>
            <a:off x="6714307" y="1673066"/>
            <a:ext cx="2403565" cy="1463040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72194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67" y="1347537"/>
            <a:ext cx="11353801" cy="107482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Purpose/Expectations: </a:t>
            </a:r>
            <a:br>
              <a:rPr lang="en-US" sz="5400" b="1" dirty="0"/>
            </a:br>
            <a:r>
              <a:rPr lang="en-US" sz="5400" b="1" dirty="0"/>
              <a:t>To create an </a:t>
            </a:r>
            <a:r>
              <a:rPr lang="en-US" sz="5400" b="1" dirty="0">
                <a:solidFill>
                  <a:srgbClr val="FF0000"/>
                </a:solidFill>
              </a:rPr>
              <a:t>improvement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FF0000"/>
                </a:solidFill>
              </a:rPr>
              <a:t>culture</a:t>
            </a:r>
            <a:r>
              <a:rPr lang="en-US" sz="5400" b="1" dirty="0"/>
              <a:t> where team members </a:t>
            </a:r>
            <a:r>
              <a:rPr lang="en-US" sz="5400" b="1" u="sng" dirty="0"/>
              <a:t>understand</a:t>
            </a:r>
            <a:r>
              <a:rPr lang="en-US" sz="5400" b="1" dirty="0"/>
              <a:t> and </a:t>
            </a:r>
            <a:r>
              <a:rPr lang="en-US" sz="5400" b="1" u="sng" dirty="0"/>
              <a:t>utilize</a:t>
            </a:r>
            <a:r>
              <a:rPr lang="en-US" sz="5400" b="1" dirty="0"/>
              <a:t> </a:t>
            </a:r>
            <a:r>
              <a:rPr lang="en-US" sz="5400" b="1" i="1" dirty="0"/>
              <a:t>practical QI tools</a:t>
            </a:r>
            <a:r>
              <a:rPr lang="en-US" sz="5400" b="1" dirty="0"/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60295"/>
            <a:ext cx="10515600" cy="3497179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</a:pPr>
            <a:endParaRPr lang="en-US" sz="4800" dirty="0"/>
          </a:p>
          <a:p>
            <a:pPr algn="ctr">
              <a:buFont typeface="Arial" charset="0"/>
              <a:buChar char="•"/>
            </a:pPr>
            <a:r>
              <a:rPr lang="en-US" sz="4800" dirty="0"/>
              <a:t>to successfully complete a QI project </a:t>
            </a:r>
          </a:p>
          <a:p>
            <a:pPr marL="0" indent="0" algn="ctr">
              <a:buNone/>
            </a:pPr>
            <a:r>
              <a:rPr lang="en-US" sz="4800" u="sng" dirty="0"/>
              <a:t>and</a:t>
            </a:r>
            <a:r>
              <a:rPr lang="en-US" sz="4800" dirty="0"/>
              <a:t> </a:t>
            </a:r>
          </a:p>
          <a:p>
            <a:pPr algn="ctr">
              <a:buFont typeface="Arial" charset="0"/>
              <a:buChar char="•"/>
            </a:pPr>
            <a:r>
              <a:rPr lang="en-US" sz="4800" dirty="0"/>
              <a:t>to make continuous process improvement the way you work for the future!</a:t>
            </a:r>
          </a:p>
        </p:txBody>
      </p:sp>
    </p:spTree>
    <p:extLst>
      <p:ext uri="{BB962C8B-B14F-4D97-AF65-F5344CB8AC3E}">
        <p14:creationId xmlns:p14="http://schemas.microsoft.com/office/powerpoint/2010/main" val="352532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Improvement in your DNA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10" y="1690688"/>
            <a:ext cx="9453980" cy="53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35D95-5CD8-724C-BE48-C86C5B67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LARC = Measurable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4B1B6-1196-DE41-9CDB-34EC99EE9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from 6 countries – 2016-2017</a:t>
            </a:r>
          </a:p>
        </p:txBody>
      </p:sp>
    </p:spTree>
    <p:extLst>
      <p:ext uri="{BB962C8B-B14F-4D97-AF65-F5344CB8AC3E}">
        <p14:creationId xmlns:p14="http://schemas.microsoft.com/office/powerpoint/2010/main" val="2014703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29747" y="51066"/>
            <a:ext cx="3762103" cy="3311434"/>
          </a:xfrm>
          <a:prstGeom prst="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5502" y="51066"/>
            <a:ext cx="3762103" cy="3311434"/>
          </a:xfrm>
          <a:prstGeom prst="rect">
            <a:avLst/>
          </a:prstGeom>
          <a:solidFill>
            <a:srgbClr val="E0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413392" y="979542"/>
          <a:ext cx="3446093" cy="2382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21"/>
          <p:cNvSpPr/>
          <p:nvPr/>
        </p:nvSpPr>
        <p:spPr>
          <a:xfrm>
            <a:off x="4288483" y="59632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&lt;strong&gt;Malawi&lt;/strong&gt; - Free Country Flags, All the flags in the wor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50" y="139165"/>
            <a:ext cx="649168" cy="42955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4381288" y="568721"/>
            <a:ext cx="661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Malawi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2641" y="59632"/>
            <a:ext cx="292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viral load tests ordered for eligible patients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(July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 in CPN, CCR, and ARV clinics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9746" y="59632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File:Flag of &lt;strong&gt;Kenya&lt;/strong&gt;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56" y="139165"/>
            <a:ext cx="723126" cy="48208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8497361" y="588825"/>
            <a:ext cx="569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Kenya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01730" y="102255"/>
            <a:ext cx="292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patients with viral load results placed in their files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(October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/>
          </p:nvPr>
        </p:nvGraphicFramePr>
        <p:xfrm>
          <a:off x="8475120" y="865823"/>
          <a:ext cx="3616730" cy="2311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330932" y="3080307"/>
            <a:ext cx="773486" cy="297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Nationwide HCW strike</a:t>
            </a:r>
          </a:p>
        </p:txBody>
      </p:sp>
      <p:cxnSp>
        <p:nvCxnSpPr>
          <p:cNvPr id="36" name="Straight Arrow Connector 35"/>
          <p:cNvCxnSpPr>
            <a:stCxn id="35" idx="0"/>
          </p:cNvCxnSpPr>
          <p:nvPr/>
        </p:nvCxnSpPr>
        <p:spPr>
          <a:xfrm flipH="1" flipV="1">
            <a:off x="10515600" y="2101206"/>
            <a:ext cx="202075" cy="9791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35614" y="3481833"/>
            <a:ext cx="3762103" cy="3311434"/>
          </a:xfrm>
          <a:prstGeom prst="rect">
            <a:avLst/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97085" y="3481833"/>
            <a:ext cx="3762103" cy="3311434"/>
          </a:xfrm>
          <a:prstGeom prst="rect">
            <a:avLst/>
          </a:prstGeom>
          <a:solidFill>
            <a:srgbClr val="E5D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2840" y="3481833"/>
            <a:ext cx="3762103" cy="3311434"/>
          </a:xfrm>
          <a:prstGeom prst="rect">
            <a:avLst/>
          </a:prstGeom>
          <a:solidFill>
            <a:srgbClr val="E6F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2633" y="3481833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11651" y="3488904"/>
            <a:ext cx="2772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viral load patients with documented timely follow-up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(average from Dec’15 to June ‘16)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55821" y="3490399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39979" y="3490399"/>
            <a:ext cx="292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VL patients with a documented return visit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(Oct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297084" y="3490399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130737" y="3477487"/>
            <a:ext cx="3006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VL patients 1) contacted ≤ 1 week after results receipt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2) initiated with IAC ≤ 1 month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between June 2016 and June 2017 </a:t>
            </a:r>
          </a:p>
        </p:txBody>
      </p:sp>
      <p:pic>
        <p:nvPicPr>
          <p:cNvPr id="68" name="Picture 67" descr="File:Flag of &lt;strong&gt;Swaziland&lt;/strong&gt;.svg - WikiVisuall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9" y="3538409"/>
            <a:ext cx="690090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9" name="TextBox 68"/>
          <p:cNvSpPr txBox="1"/>
          <p:nvPr/>
        </p:nvSpPr>
        <p:spPr>
          <a:xfrm>
            <a:off x="243396" y="3998693"/>
            <a:ext cx="824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Swaziland</a:t>
            </a:r>
          </a:p>
        </p:txBody>
      </p:sp>
      <p:pic>
        <p:nvPicPr>
          <p:cNvPr id="70" name="Picture 69" descr="File:Flag of &lt;strong&gt;Tanzania&lt;/strong&gt;.svg - Wikivoyage, guida turistica di viaggi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21" y="3553836"/>
            <a:ext cx="690695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1" name="TextBox 70"/>
          <p:cNvSpPr txBox="1"/>
          <p:nvPr/>
        </p:nvSpPr>
        <p:spPr>
          <a:xfrm>
            <a:off x="4318473" y="4002420"/>
            <a:ext cx="740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Tanzania</a:t>
            </a:r>
          </a:p>
        </p:txBody>
      </p:sp>
      <p:pic>
        <p:nvPicPr>
          <p:cNvPr id="72" name="Picture 71" descr="Imagem de tamanho maior ‎ (ficheiro SVG, de 900 × 600 píxei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56" y="3569908"/>
            <a:ext cx="690089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3" name="TextBox 72"/>
          <p:cNvSpPr txBox="1"/>
          <p:nvPr/>
        </p:nvSpPr>
        <p:spPr>
          <a:xfrm>
            <a:off x="8420517" y="4030192"/>
            <a:ext cx="674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Uganda</a:t>
            </a:r>
          </a:p>
        </p:txBody>
      </p:sp>
      <p:graphicFrame>
        <p:nvGraphicFramePr>
          <p:cNvPr id="75" name="Chart 74"/>
          <p:cNvGraphicFramePr>
            <a:graphicFrameLocks/>
          </p:cNvGraphicFramePr>
          <p:nvPr>
            <p:extLst/>
          </p:nvPr>
        </p:nvGraphicFramePr>
        <p:xfrm>
          <a:off x="275295" y="4376477"/>
          <a:ext cx="3543300" cy="241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78" name="Content Placeholder 3"/>
          <p:cNvGraphicFramePr>
            <a:graphicFrameLocks/>
          </p:cNvGraphicFramePr>
          <p:nvPr>
            <p:extLst/>
          </p:nvPr>
        </p:nvGraphicFramePr>
        <p:xfrm>
          <a:off x="4268585" y="4376477"/>
          <a:ext cx="3996399" cy="238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79" name="Group 78"/>
          <p:cNvGrpSpPr/>
          <p:nvPr/>
        </p:nvGrpSpPr>
        <p:grpSpPr>
          <a:xfrm>
            <a:off x="8274331" y="4356925"/>
            <a:ext cx="3751106" cy="2715934"/>
            <a:chOff x="4217237" y="1719943"/>
            <a:chExt cx="3751106" cy="2715934"/>
          </a:xfrm>
        </p:grpSpPr>
        <p:grpSp>
          <p:nvGrpSpPr>
            <p:cNvPr id="80" name="Group 79"/>
            <p:cNvGrpSpPr/>
            <p:nvPr/>
          </p:nvGrpSpPr>
          <p:grpSpPr>
            <a:xfrm>
              <a:off x="4217237" y="1719943"/>
              <a:ext cx="3751106" cy="2715934"/>
              <a:chOff x="4213040" y="2077690"/>
              <a:chExt cx="3220658" cy="2362200"/>
            </a:xfrm>
          </p:grpSpPr>
          <p:graphicFrame>
            <p:nvGraphicFramePr>
              <p:cNvPr id="83" name="Chart 82"/>
              <p:cNvGraphicFramePr>
                <a:graphicFrameLocks/>
              </p:cNvGraphicFramePr>
              <p:nvPr>
                <p:extLst/>
              </p:nvPr>
            </p:nvGraphicFramePr>
            <p:xfrm>
              <a:off x="4213040" y="2077690"/>
              <a:ext cx="3220658" cy="2362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grpSp>
            <p:nvGrpSpPr>
              <p:cNvPr id="84" name="Group 83"/>
              <p:cNvGrpSpPr/>
              <p:nvPr/>
            </p:nvGrpSpPr>
            <p:grpSpPr>
              <a:xfrm>
                <a:off x="5157201" y="2742664"/>
                <a:ext cx="2176054" cy="1393534"/>
                <a:chOff x="5466810" y="3268444"/>
                <a:chExt cx="2499358" cy="1393534"/>
              </a:xfrm>
            </p:grpSpPr>
            <p:sp>
              <p:nvSpPr>
                <p:cNvPr id="85" name="TextBox 84"/>
                <p:cNvSpPr txBox="1"/>
                <p:nvPr/>
              </p:nvSpPr>
              <p:spPr>
                <a:xfrm>
                  <a:off x="5466810" y="4359977"/>
                  <a:ext cx="750597" cy="294459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HVL register implemented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7110937" y="4352644"/>
                  <a:ext cx="855231" cy="309334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HVL stickers on patient files</a:t>
                  </a:r>
                </a:p>
              </p:txBody>
            </p:sp>
            <p:cxnSp>
              <p:nvCxnSpPr>
                <p:cNvPr id="87" name="Straight Arrow Connector 86"/>
                <p:cNvCxnSpPr>
                  <a:stCxn id="85" idx="0"/>
                </p:cNvCxnSpPr>
                <p:nvPr/>
              </p:nvCxnSpPr>
              <p:spPr>
                <a:xfrm flipV="1">
                  <a:off x="5842109" y="3428964"/>
                  <a:ext cx="61478" cy="931013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/>
                <p:cNvCxnSpPr>
                  <a:stCxn id="86" idx="0"/>
                </p:cNvCxnSpPr>
                <p:nvPr/>
              </p:nvCxnSpPr>
              <p:spPr>
                <a:xfrm flipH="1" flipV="1">
                  <a:off x="6763563" y="3268444"/>
                  <a:ext cx="774990" cy="108420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/>
                <p:cNvSpPr txBox="1"/>
                <p:nvPr/>
              </p:nvSpPr>
              <p:spPr>
                <a:xfrm>
                  <a:off x="6311081" y="4359977"/>
                  <a:ext cx="759318" cy="294459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IAC forms implemented</a:t>
                  </a:r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>
                <a:xfrm flipH="1" flipV="1">
                  <a:off x="6378563" y="3428964"/>
                  <a:ext cx="260393" cy="931014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1" name="TextBox 80"/>
            <p:cNvSpPr txBox="1"/>
            <p:nvPr/>
          </p:nvSpPr>
          <p:spPr>
            <a:xfrm>
              <a:off x="4663208" y="3838327"/>
              <a:ext cx="544683" cy="215444"/>
            </a:xfrm>
            <a:prstGeom prst="rect">
              <a:avLst/>
            </a:prstGeom>
            <a:solidFill>
              <a:srgbClr val="E7E6E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Baseline</a:t>
              </a:r>
            </a:p>
          </p:txBody>
        </p:sp>
        <p:cxnSp>
          <p:nvCxnSpPr>
            <p:cNvPr id="82" name="Straight Arrow Connector 81"/>
            <p:cNvCxnSpPr>
              <a:stCxn id="81" idx="0"/>
            </p:cNvCxnSpPr>
            <p:nvPr/>
          </p:nvCxnSpPr>
          <p:spPr>
            <a:xfrm flipV="1">
              <a:off x="4935550" y="3653059"/>
              <a:ext cx="113835" cy="18526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83476" y="51066"/>
            <a:ext cx="3945739" cy="3311434"/>
            <a:chOff x="183476" y="51066"/>
            <a:chExt cx="3945739" cy="3311434"/>
          </a:xfrm>
        </p:grpSpPr>
        <p:sp>
          <p:nvSpPr>
            <p:cNvPr id="59" name="Rectangle 58"/>
            <p:cNvSpPr/>
            <p:nvPr/>
          </p:nvSpPr>
          <p:spPr>
            <a:xfrm>
              <a:off x="268276" y="51066"/>
              <a:ext cx="3762103" cy="3311434"/>
            </a:xfrm>
            <a:prstGeom prst="rect">
              <a:avLst/>
            </a:prstGeom>
            <a:solidFill>
              <a:srgbClr val="E3E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5295" y="51066"/>
              <a:ext cx="3762103" cy="840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3" name="Picture 62" descr="&lt;strong&gt;Mozambique&lt;/strong&gt;, Información de Viaje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34" y="145673"/>
              <a:ext cx="634968" cy="42304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261257" y="610087"/>
              <a:ext cx="1025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Mozambique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44313" y="111302"/>
              <a:ext cx="2772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increase the percentage of viral load samples collected from eligible patients from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45%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(Jul 2016) to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80%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by Aug 2017</a:t>
              </a:r>
            </a:p>
          </p:txBody>
        </p:sp>
        <p:graphicFrame>
          <p:nvGraphicFramePr>
            <p:cNvPr id="67" name="Chart 66"/>
            <p:cNvGraphicFramePr>
              <a:graphicFrameLocks/>
            </p:cNvGraphicFramePr>
            <p:nvPr>
              <p:extLst/>
            </p:nvPr>
          </p:nvGraphicFramePr>
          <p:xfrm>
            <a:off x="183476" y="829454"/>
            <a:ext cx="3945739" cy="24973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74" name="TextBox 73"/>
            <p:cNvSpPr txBox="1"/>
            <p:nvPr/>
          </p:nvSpPr>
          <p:spPr>
            <a:xfrm>
              <a:off x="1287179" y="1245118"/>
              <a:ext cx="785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LARC 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spread to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Clinic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87270" y="2128669"/>
              <a:ext cx="609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Clinician Education began</a:t>
              </a:r>
            </a:p>
          </p:txBody>
        </p:sp>
        <p:cxnSp>
          <p:nvCxnSpPr>
            <p:cNvPr id="77" name="Straight Arrow Connector 76"/>
            <p:cNvCxnSpPr>
              <a:stCxn id="76" idx="0"/>
            </p:cNvCxnSpPr>
            <p:nvPr/>
          </p:nvCxnSpPr>
          <p:spPr>
            <a:xfrm flipV="1">
              <a:off x="1192140" y="1919247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809142" y="1601068"/>
              <a:ext cx="758582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Clinician 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Clinic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V="1">
              <a:off x="2158385" y="1450289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2234693" y="1666000"/>
              <a:ext cx="772281" cy="40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 Director Follow-up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618714" y="1482093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4417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5360</TotalTime>
  <Words>2354</Words>
  <Application>Microsoft Office PowerPoint</Application>
  <PresentationFormat>Widescreen</PresentationFormat>
  <Paragraphs>562</Paragraphs>
  <Slides>51</Slides>
  <Notes>24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ＭＳ Ｐゴシック</vt:lpstr>
      <vt:lpstr>Arial</vt:lpstr>
      <vt:lpstr>Arial Black</vt:lpstr>
      <vt:lpstr>Arial Rounded MT Bold</vt:lpstr>
      <vt:lpstr>Calibri</vt:lpstr>
      <vt:lpstr>Calibri Light</vt:lpstr>
      <vt:lpstr>Myriad Web Pro</vt:lpstr>
      <vt:lpstr>Times New Roman</vt:lpstr>
      <vt:lpstr>Wingdings</vt:lpstr>
      <vt:lpstr>Office Theme</vt:lpstr>
      <vt:lpstr>LARC Quality Improvement Collaborative</vt:lpstr>
      <vt:lpstr>Introductory Webinar</vt:lpstr>
      <vt:lpstr>PowerPoint Presentation</vt:lpstr>
      <vt:lpstr>Quality Improvement is all about CHANGE!</vt:lpstr>
      <vt:lpstr>The great aim of education is not knowledge,  but action!</vt:lpstr>
      <vt:lpstr>Purpose/Expectations:  To create an improvement culture where team members understand and utilize practical QI tools: </vt:lpstr>
      <vt:lpstr>Embed Improvement in your DNA</vt:lpstr>
      <vt:lpstr>LARC = Measurable RESULTS</vt:lpstr>
      <vt:lpstr>PowerPoint Presentation</vt:lpstr>
      <vt:lpstr>PowerPoint Presentation</vt:lpstr>
      <vt:lpstr>Quality Improvement Overview</vt:lpstr>
      <vt:lpstr>Curriculum + Delivery Model = Outcome</vt:lpstr>
      <vt:lpstr>What is LARC?  African Regional Improvement Collaborative  focused on the Laboratory-Clinic Interface</vt:lpstr>
      <vt:lpstr>LARC =  African Regional Improvement Collaborative</vt:lpstr>
      <vt:lpstr>LARC 2.0</vt:lpstr>
      <vt:lpstr>STOP &amp; SUMMARIZE</vt:lpstr>
      <vt:lpstr>Curriculum</vt:lpstr>
      <vt:lpstr>Prerequisites*</vt:lpstr>
      <vt:lpstr>PowerPoint Presentation</vt:lpstr>
      <vt:lpstr>CONTENT: QI Concepts, Tools &amp; Skills (PowerPoint) Presented in Learning Sessions </vt:lpstr>
      <vt:lpstr>PowerPoint Presentation</vt:lpstr>
      <vt:lpstr>WORKBOOK</vt:lpstr>
      <vt:lpstr>Delivery Model</vt:lpstr>
      <vt:lpstr>Planning &amp; Preparation  for LARC Sessions: Timeline / Checklist</vt:lpstr>
      <vt:lpstr>Quality Improvement Collaborative Overview: Program Delivery</vt:lpstr>
      <vt:lpstr>PowerPoint Presentation</vt:lpstr>
      <vt:lpstr>PowerPoint Presentation</vt:lpstr>
      <vt:lpstr>PowerPoint Presentation</vt:lpstr>
      <vt:lpstr>PowerPoint Presentation</vt:lpstr>
      <vt:lpstr>Smart Start: Tested in 4 LARC 1.0 Countries</vt:lpstr>
      <vt:lpstr>PowerPoint Presentation</vt:lpstr>
      <vt:lpstr>After each training session: Accountability and Follow-Up</vt:lpstr>
      <vt:lpstr>Plan for Spread  from the Very Beginning</vt:lpstr>
      <vt:lpstr>STOP &amp; SUMMARIZE</vt:lpstr>
      <vt:lpstr>Quality Improvement</vt:lpstr>
      <vt:lpstr>Quality Improvement is all about CHANGE!</vt:lpstr>
      <vt:lpstr>How do we create change?</vt:lpstr>
      <vt:lpstr>Quality Improvement Overview</vt:lpstr>
      <vt:lpstr>Guiding Principles  for Quality Improvement</vt:lpstr>
      <vt:lpstr>Process Mapping</vt:lpstr>
      <vt:lpstr>PowerPoint Presentation</vt:lpstr>
      <vt:lpstr>TEAMS</vt:lpstr>
      <vt:lpstr>STOP &amp; SUMMARIZE</vt:lpstr>
      <vt:lpstr>Preparation for Smart Start:  The 2-Day On-Site Session </vt:lpstr>
      <vt:lpstr>Stakeholder Analysis</vt:lpstr>
      <vt:lpstr>Team Formation</vt:lpstr>
      <vt:lpstr>Planning &amp; Preparation Timeline: Month by Month*</vt:lpstr>
      <vt:lpstr>Planning for Smart Start/ On-Site Session: Use the Timeline / Checklist</vt:lpstr>
      <vt:lpstr>STOP &amp; SUMMARIZE</vt:lpstr>
      <vt:lpstr>Quality Improvement Collaborative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LARC Quality Improvement Collaborative: Introductory Webinar</dc:title>
  <dc:creator>Barbara McKinney</dc:creator>
  <cp:lastModifiedBy>Yao, Katy (CDC/CGH/DGHT)</cp:lastModifiedBy>
  <cp:revision>44</cp:revision>
  <cp:lastPrinted>2018-06-18T11:19:11Z</cp:lastPrinted>
  <dcterms:created xsi:type="dcterms:W3CDTF">2017-12-27T00:05:30Z</dcterms:created>
  <dcterms:modified xsi:type="dcterms:W3CDTF">2019-03-06T15:12:34Z</dcterms:modified>
</cp:coreProperties>
</file>