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tags/tag1.xml" ContentType="application/vnd.openxmlformats-officedocument.presentationml.tag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56" r:id="rId2"/>
    <p:sldId id="483" r:id="rId3"/>
    <p:sldId id="707" r:id="rId4"/>
    <p:sldId id="708" r:id="rId5"/>
    <p:sldId id="485" r:id="rId6"/>
    <p:sldId id="727" r:id="rId7"/>
    <p:sldId id="263" r:id="rId8"/>
    <p:sldId id="530" r:id="rId9"/>
    <p:sldId id="261" r:id="rId10"/>
    <p:sldId id="532" r:id="rId11"/>
    <p:sldId id="728" r:id="rId12"/>
    <p:sldId id="685" r:id="rId13"/>
    <p:sldId id="729" r:id="rId14"/>
    <p:sldId id="533" r:id="rId15"/>
    <p:sldId id="536" r:id="rId16"/>
    <p:sldId id="730" r:id="rId17"/>
    <p:sldId id="683" r:id="rId18"/>
    <p:sldId id="731" r:id="rId19"/>
    <p:sldId id="705" r:id="rId20"/>
    <p:sldId id="693" r:id="rId21"/>
    <p:sldId id="585" r:id="rId22"/>
    <p:sldId id="681" r:id="rId23"/>
    <p:sldId id="279" r:id="rId24"/>
    <p:sldId id="534" r:id="rId25"/>
    <p:sldId id="732" r:id="rId26"/>
    <p:sldId id="726" r:id="rId27"/>
    <p:sldId id="735" r:id="rId28"/>
    <p:sldId id="699" r:id="rId29"/>
    <p:sldId id="704" r:id="rId30"/>
    <p:sldId id="700" r:id="rId31"/>
    <p:sldId id="706" r:id="rId32"/>
    <p:sldId id="682" r:id="rId33"/>
    <p:sldId id="586" r:id="rId34"/>
    <p:sldId id="725" r:id="rId35"/>
    <p:sldId id="571" r:id="rId36"/>
    <p:sldId id="73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o, Katy (CDC/DDPHSIS/CGH/DGHT)" initials="YK(" lastIdx="17" clrIdx="0">
    <p:extLst>
      <p:ext uri="{19B8F6BF-5375-455C-9EA6-DF929625EA0E}">
        <p15:presenceInfo xmlns:p15="http://schemas.microsoft.com/office/powerpoint/2012/main" userId="S::dbx4@cdc.gov::7c53ef93-1f20-43c2-8b8d-95f640fb9f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45"/>
    <p:restoredTop sz="91565"/>
  </p:normalViewPr>
  <p:slideViewPr>
    <p:cSldViewPr snapToGrid="0" snapToObjects="1">
      <p:cViewPr varScale="1">
        <p:scale>
          <a:sx n="117" d="100"/>
          <a:sy n="117" d="100"/>
        </p:scale>
        <p:origin x="968"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54A427-B3BB-B44F-A5C5-F47C81D3C53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2A54A588-E092-A04C-9C7D-9DD662B334B8}">
      <dgm:prSet/>
      <dgm:spPr/>
      <dgm:t>
        <a:bodyPr/>
        <a:lstStyle/>
        <a:p>
          <a:r>
            <a:rPr lang="en-US" dirty="0"/>
            <a:t>Why?</a:t>
          </a:r>
        </a:p>
      </dgm:t>
    </dgm:pt>
    <dgm:pt modelId="{C7016DDE-69E9-EF45-9C79-1B20B77715AC}" type="parTrans" cxnId="{AC163671-DFCF-D94B-A280-1F983E9AE90C}">
      <dgm:prSet/>
      <dgm:spPr/>
      <dgm:t>
        <a:bodyPr/>
        <a:lstStyle/>
        <a:p>
          <a:endParaRPr lang="en-US"/>
        </a:p>
      </dgm:t>
    </dgm:pt>
    <dgm:pt modelId="{E85EFB07-1A24-6246-B5AA-1F38352BFD37}" type="sibTrans" cxnId="{AC163671-DFCF-D94B-A280-1F983E9AE90C}">
      <dgm:prSet/>
      <dgm:spPr/>
      <dgm:t>
        <a:bodyPr/>
        <a:lstStyle/>
        <a:p>
          <a:endParaRPr lang="en-US"/>
        </a:p>
      </dgm:t>
    </dgm:pt>
    <dgm:pt modelId="{CAED4934-3D2F-E948-AECF-AF632198A84B}">
      <dgm:prSet/>
      <dgm:spPr/>
      <dgm:t>
        <a:bodyPr/>
        <a:lstStyle/>
        <a:p>
          <a:r>
            <a:rPr lang="en-US" dirty="0"/>
            <a:t>Why?</a:t>
          </a:r>
        </a:p>
      </dgm:t>
    </dgm:pt>
    <dgm:pt modelId="{1BF3F29F-4C83-2847-AB23-53FCEF5E8A7C}" type="parTrans" cxnId="{2705FE0F-2B31-BB44-8DE3-5C725404C04E}">
      <dgm:prSet/>
      <dgm:spPr/>
      <dgm:t>
        <a:bodyPr/>
        <a:lstStyle/>
        <a:p>
          <a:endParaRPr lang="en-US"/>
        </a:p>
      </dgm:t>
    </dgm:pt>
    <dgm:pt modelId="{532F32C6-3BBA-9841-97C0-7C9C1223D948}" type="sibTrans" cxnId="{2705FE0F-2B31-BB44-8DE3-5C725404C04E}">
      <dgm:prSet/>
      <dgm:spPr/>
      <dgm:t>
        <a:bodyPr/>
        <a:lstStyle/>
        <a:p>
          <a:endParaRPr lang="en-US"/>
        </a:p>
      </dgm:t>
    </dgm:pt>
    <dgm:pt modelId="{612D98F3-81C2-2043-BE32-FD7349D9ABAC}">
      <dgm:prSet/>
      <dgm:spPr/>
      <dgm:t>
        <a:bodyPr/>
        <a:lstStyle/>
        <a:p>
          <a:r>
            <a:rPr lang="en-US" dirty="0"/>
            <a:t>Why?</a:t>
          </a:r>
        </a:p>
      </dgm:t>
    </dgm:pt>
    <dgm:pt modelId="{5943BC10-7B01-8348-85B3-61AFC5786709}" type="parTrans" cxnId="{C3A548FC-C072-5041-B9E7-11085A1739A2}">
      <dgm:prSet/>
      <dgm:spPr/>
      <dgm:t>
        <a:bodyPr/>
        <a:lstStyle/>
        <a:p>
          <a:endParaRPr lang="en-US"/>
        </a:p>
      </dgm:t>
    </dgm:pt>
    <dgm:pt modelId="{FB29843E-A8A3-0F46-B3E6-7F40E9A0B983}" type="sibTrans" cxnId="{C3A548FC-C072-5041-B9E7-11085A1739A2}">
      <dgm:prSet/>
      <dgm:spPr/>
      <dgm:t>
        <a:bodyPr/>
        <a:lstStyle/>
        <a:p>
          <a:endParaRPr lang="en-US"/>
        </a:p>
      </dgm:t>
    </dgm:pt>
    <dgm:pt modelId="{86A6160A-974A-9B42-B608-9E72FF4A99D8}">
      <dgm:prSet/>
      <dgm:spPr/>
      <dgm:t>
        <a:bodyPr/>
        <a:lstStyle/>
        <a:p>
          <a:r>
            <a:rPr lang="en-US" dirty="0"/>
            <a:t>Why?</a:t>
          </a:r>
        </a:p>
      </dgm:t>
    </dgm:pt>
    <dgm:pt modelId="{0F521829-2D8E-F144-AABF-4305D15E72B2}" type="parTrans" cxnId="{04CAE0FC-7E7B-5E49-8973-546E5ADBA1A9}">
      <dgm:prSet/>
      <dgm:spPr/>
      <dgm:t>
        <a:bodyPr/>
        <a:lstStyle/>
        <a:p>
          <a:endParaRPr lang="en-US"/>
        </a:p>
      </dgm:t>
    </dgm:pt>
    <dgm:pt modelId="{7D2074CB-D212-C04C-ACF3-A13B33A8BECF}" type="sibTrans" cxnId="{04CAE0FC-7E7B-5E49-8973-546E5ADBA1A9}">
      <dgm:prSet/>
      <dgm:spPr/>
      <dgm:t>
        <a:bodyPr/>
        <a:lstStyle/>
        <a:p>
          <a:endParaRPr lang="en-US"/>
        </a:p>
      </dgm:t>
    </dgm:pt>
    <dgm:pt modelId="{587F2596-A1A6-AF40-96D5-52670D797F9C}">
      <dgm:prSet/>
      <dgm:spPr/>
      <dgm:t>
        <a:bodyPr/>
        <a:lstStyle/>
        <a:p>
          <a:r>
            <a:rPr lang="en-US"/>
            <a:t>Why?</a:t>
          </a:r>
          <a:endParaRPr lang="en-US" dirty="0"/>
        </a:p>
      </dgm:t>
    </dgm:pt>
    <dgm:pt modelId="{65B1FD3F-8FC2-A149-B6B7-7C42C1AB5833}" type="parTrans" cxnId="{B5050090-FB6F-EF4E-A6CB-A09DA627C653}">
      <dgm:prSet/>
      <dgm:spPr/>
      <dgm:t>
        <a:bodyPr/>
        <a:lstStyle/>
        <a:p>
          <a:endParaRPr lang="en-US"/>
        </a:p>
      </dgm:t>
    </dgm:pt>
    <dgm:pt modelId="{23E2F15E-05D7-8B4A-B76A-19E0B58363A3}" type="sibTrans" cxnId="{B5050090-FB6F-EF4E-A6CB-A09DA627C653}">
      <dgm:prSet/>
      <dgm:spPr/>
      <dgm:t>
        <a:bodyPr/>
        <a:lstStyle/>
        <a:p>
          <a:endParaRPr lang="en-US"/>
        </a:p>
      </dgm:t>
    </dgm:pt>
    <dgm:pt modelId="{C25A10EC-3072-0E4E-BD4A-6FB1FE352D00}" type="pres">
      <dgm:prSet presAssocID="{2E54A427-B3BB-B44F-A5C5-F47C81D3C53E}" presName="linearFlow" presStyleCnt="0">
        <dgm:presLayoutVars>
          <dgm:dir/>
          <dgm:animLvl val="lvl"/>
          <dgm:resizeHandles val="exact"/>
        </dgm:presLayoutVars>
      </dgm:prSet>
      <dgm:spPr/>
    </dgm:pt>
    <dgm:pt modelId="{4860C680-4533-F349-B649-A948458BA0EB}" type="pres">
      <dgm:prSet presAssocID="{2A54A588-E092-A04C-9C7D-9DD662B334B8}" presName="composite" presStyleCnt="0"/>
      <dgm:spPr/>
    </dgm:pt>
    <dgm:pt modelId="{5647C89D-9A26-F440-812D-13DAD479EF6A}" type="pres">
      <dgm:prSet presAssocID="{2A54A588-E092-A04C-9C7D-9DD662B334B8}" presName="parentText" presStyleLbl="alignNode1" presStyleIdx="0" presStyleCnt="5">
        <dgm:presLayoutVars>
          <dgm:chMax val="1"/>
          <dgm:bulletEnabled val="1"/>
        </dgm:presLayoutVars>
      </dgm:prSet>
      <dgm:spPr/>
    </dgm:pt>
    <dgm:pt modelId="{267C031A-CE05-2B45-A3B2-9D3B2C4FB859}" type="pres">
      <dgm:prSet presAssocID="{2A54A588-E092-A04C-9C7D-9DD662B334B8}" presName="descendantText" presStyleLbl="alignAcc1" presStyleIdx="0" presStyleCnt="5">
        <dgm:presLayoutVars>
          <dgm:bulletEnabled val="1"/>
        </dgm:presLayoutVars>
      </dgm:prSet>
      <dgm:spPr/>
    </dgm:pt>
    <dgm:pt modelId="{2D907536-29EF-7E46-9F3D-3A1628FF8BCB}" type="pres">
      <dgm:prSet presAssocID="{E85EFB07-1A24-6246-B5AA-1F38352BFD37}" presName="sp" presStyleCnt="0"/>
      <dgm:spPr/>
    </dgm:pt>
    <dgm:pt modelId="{D73ED041-18DE-DC4C-B07F-31FD6A9266C9}" type="pres">
      <dgm:prSet presAssocID="{CAED4934-3D2F-E948-AECF-AF632198A84B}" presName="composite" presStyleCnt="0"/>
      <dgm:spPr/>
    </dgm:pt>
    <dgm:pt modelId="{E51349BC-CCD2-0B4F-8AC1-AE3A8332E05C}" type="pres">
      <dgm:prSet presAssocID="{CAED4934-3D2F-E948-AECF-AF632198A84B}" presName="parentText" presStyleLbl="alignNode1" presStyleIdx="1" presStyleCnt="5">
        <dgm:presLayoutVars>
          <dgm:chMax val="1"/>
          <dgm:bulletEnabled val="1"/>
        </dgm:presLayoutVars>
      </dgm:prSet>
      <dgm:spPr/>
    </dgm:pt>
    <dgm:pt modelId="{D2DF8365-1B42-2440-BF5C-B8B7AA87C1D4}" type="pres">
      <dgm:prSet presAssocID="{CAED4934-3D2F-E948-AECF-AF632198A84B}" presName="descendantText" presStyleLbl="alignAcc1" presStyleIdx="1" presStyleCnt="5">
        <dgm:presLayoutVars>
          <dgm:bulletEnabled val="1"/>
        </dgm:presLayoutVars>
      </dgm:prSet>
      <dgm:spPr/>
    </dgm:pt>
    <dgm:pt modelId="{3737AEAF-38DA-6840-B7B4-ED19691E6219}" type="pres">
      <dgm:prSet presAssocID="{532F32C6-3BBA-9841-97C0-7C9C1223D948}" presName="sp" presStyleCnt="0"/>
      <dgm:spPr/>
    </dgm:pt>
    <dgm:pt modelId="{E93052DC-C764-5549-86BC-3B4C80A192D3}" type="pres">
      <dgm:prSet presAssocID="{612D98F3-81C2-2043-BE32-FD7349D9ABAC}" presName="composite" presStyleCnt="0"/>
      <dgm:spPr/>
    </dgm:pt>
    <dgm:pt modelId="{D4E1DEEA-8CAE-A641-BEFB-32A6EF0228D3}" type="pres">
      <dgm:prSet presAssocID="{612D98F3-81C2-2043-BE32-FD7349D9ABAC}" presName="parentText" presStyleLbl="alignNode1" presStyleIdx="2" presStyleCnt="5">
        <dgm:presLayoutVars>
          <dgm:chMax val="1"/>
          <dgm:bulletEnabled val="1"/>
        </dgm:presLayoutVars>
      </dgm:prSet>
      <dgm:spPr/>
    </dgm:pt>
    <dgm:pt modelId="{E62D3A91-975A-9348-8AF6-D316B1E9B626}" type="pres">
      <dgm:prSet presAssocID="{612D98F3-81C2-2043-BE32-FD7349D9ABAC}" presName="descendantText" presStyleLbl="alignAcc1" presStyleIdx="2" presStyleCnt="5">
        <dgm:presLayoutVars>
          <dgm:bulletEnabled val="1"/>
        </dgm:presLayoutVars>
      </dgm:prSet>
      <dgm:spPr/>
    </dgm:pt>
    <dgm:pt modelId="{027918D3-8E1F-594C-A4A5-BD0DD868662E}" type="pres">
      <dgm:prSet presAssocID="{FB29843E-A8A3-0F46-B3E6-7F40E9A0B983}" presName="sp" presStyleCnt="0"/>
      <dgm:spPr/>
    </dgm:pt>
    <dgm:pt modelId="{5D8ED69B-E39C-3743-B59D-47C53B968C51}" type="pres">
      <dgm:prSet presAssocID="{86A6160A-974A-9B42-B608-9E72FF4A99D8}" presName="composite" presStyleCnt="0"/>
      <dgm:spPr/>
    </dgm:pt>
    <dgm:pt modelId="{B46AC653-0DD4-F54C-95F8-9E8F5EC04476}" type="pres">
      <dgm:prSet presAssocID="{86A6160A-974A-9B42-B608-9E72FF4A99D8}" presName="parentText" presStyleLbl="alignNode1" presStyleIdx="3" presStyleCnt="5">
        <dgm:presLayoutVars>
          <dgm:chMax val="1"/>
          <dgm:bulletEnabled val="1"/>
        </dgm:presLayoutVars>
      </dgm:prSet>
      <dgm:spPr/>
    </dgm:pt>
    <dgm:pt modelId="{244029B5-C070-6B4B-91FA-1A81B9B5EF4F}" type="pres">
      <dgm:prSet presAssocID="{86A6160A-974A-9B42-B608-9E72FF4A99D8}" presName="descendantText" presStyleLbl="alignAcc1" presStyleIdx="3" presStyleCnt="5">
        <dgm:presLayoutVars>
          <dgm:bulletEnabled val="1"/>
        </dgm:presLayoutVars>
      </dgm:prSet>
      <dgm:spPr/>
    </dgm:pt>
    <dgm:pt modelId="{34856801-484D-A241-9E00-F556D087D8C9}" type="pres">
      <dgm:prSet presAssocID="{7D2074CB-D212-C04C-ACF3-A13B33A8BECF}" presName="sp" presStyleCnt="0"/>
      <dgm:spPr/>
    </dgm:pt>
    <dgm:pt modelId="{B3159586-6745-044D-8905-A8048E9F98E4}" type="pres">
      <dgm:prSet presAssocID="{587F2596-A1A6-AF40-96D5-52670D797F9C}" presName="composite" presStyleCnt="0"/>
      <dgm:spPr/>
    </dgm:pt>
    <dgm:pt modelId="{5DF645A6-8195-AF47-B1C6-240CBBC0EE2A}" type="pres">
      <dgm:prSet presAssocID="{587F2596-A1A6-AF40-96D5-52670D797F9C}" presName="parentText" presStyleLbl="alignNode1" presStyleIdx="4" presStyleCnt="5">
        <dgm:presLayoutVars>
          <dgm:chMax val="1"/>
          <dgm:bulletEnabled val="1"/>
        </dgm:presLayoutVars>
      </dgm:prSet>
      <dgm:spPr/>
    </dgm:pt>
    <dgm:pt modelId="{5253B2A5-8E02-6141-B1B1-39A5F98794BE}" type="pres">
      <dgm:prSet presAssocID="{587F2596-A1A6-AF40-96D5-52670D797F9C}" presName="descendantText" presStyleLbl="alignAcc1" presStyleIdx="4" presStyleCnt="5">
        <dgm:presLayoutVars>
          <dgm:bulletEnabled val="1"/>
        </dgm:presLayoutVars>
      </dgm:prSet>
      <dgm:spPr/>
    </dgm:pt>
  </dgm:ptLst>
  <dgm:cxnLst>
    <dgm:cxn modelId="{2705FE0F-2B31-BB44-8DE3-5C725404C04E}" srcId="{2E54A427-B3BB-B44F-A5C5-F47C81D3C53E}" destId="{CAED4934-3D2F-E948-AECF-AF632198A84B}" srcOrd="1" destOrd="0" parTransId="{1BF3F29F-4C83-2847-AB23-53FCEF5E8A7C}" sibTransId="{532F32C6-3BBA-9841-97C0-7C9C1223D948}"/>
    <dgm:cxn modelId="{C1AE701F-7C23-9448-9039-B6B0ABA5E7E2}" type="presOf" srcId="{587F2596-A1A6-AF40-96D5-52670D797F9C}" destId="{5DF645A6-8195-AF47-B1C6-240CBBC0EE2A}" srcOrd="0" destOrd="0" presId="urn:microsoft.com/office/officeart/2005/8/layout/chevron2"/>
    <dgm:cxn modelId="{3ABA5151-3212-DE4F-9293-CF9F54E2EFF8}" type="presOf" srcId="{2E54A427-B3BB-B44F-A5C5-F47C81D3C53E}" destId="{C25A10EC-3072-0E4E-BD4A-6FB1FE352D00}" srcOrd="0" destOrd="0" presId="urn:microsoft.com/office/officeart/2005/8/layout/chevron2"/>
    <dgm:cxn modelId="{AC163671-DFCF-D94B-A280-1F983E9AE90C}" srcId="{2E54A427-B3BB-B44F-A5C5-F47C81D3C53E}" destId="{2A54A588-E092-A04C-9C7D-9DD662B334B8}" srcOrd="0" destOrd="0" parTransId="{C7016DDE-69E9-EF45-9C79-1B20B77715AC}" sibTransId="{E85EFB07-1A24-6246-B5AA-1F38352BFD37}"/>
    <dgm:cxn modelId="{B5050090-FB6F-EF4E-A6CB-A09DA627C653}" srcId="{2E54A427-B3BB-B44F-A5C5-F47C81D3C53E}" destId="{587F2596-A1A6-AF40-96D5-52670D797F9C}" srcOrd="4" destOrd="0" parTransId="{65B1FD3F-8FC2-A149-B6B7-7C42C1AB5833}" sibTransId="{23E2F15E-05D7-8B4A-B76A-19E0B58363A3}"/>
    <dgm:cxn modelId="{06327392-3B47-0F43-A6AA-592BCE7F609D}" type="presOf" srcId="{612D98F3-81C2-2043-BE32-FD7349D9ABAC}" destId="{D4E1DEEA-8CAE-A641-BEFB-32A6EF0228D3}" srcOrd="0" destOrd="0" presId="urn:microsoft.com/office/officeart/2005/8/layout/chevron2"/>
    <dgm:cxn modelId="{0818839F-10BE-2D42-9437-B4AC5F3471BC}" type="presOf" srcId="{86A6160A-974A-9B42-B608-9E72FF4A99D8}" destId="{B46AC653-0DD4-F54C-95F8-9E8F5EC04476}" srcOrd="0" destOrd="0" presId="urn:microsoft.com/office/officeart/2005/8/layout/chevron2"/>
    <dgm:cxn modelId="{9DAAF6D4-5C84-8F4D-BBB0-92FCC158432D}" type="presOf" srcId="{2A54A588-E092-A04C-9C7D-9DD662B334B8}" destId="{5647C89D-9A26-F440-812D-13DAD479EF6A}" srcOrd="0" destOrd="0" presId="urn:microsoft.com/office/officeart/2005/8/layout/chevron2"/>
    <dgm:cxn modelId="{B24A05EA-0ED2-3D47-8F7D-BEA0A4B3E112}" type="presOf" srcId="{CAED4934-3D2F-E948-AECF-AF632198A84B}" destId="{E51349BC-CCD2-0B4F-8AC1-AE3A8332E05C}" srcOrd="0" destOrd="0" presId="urn:microsoft.com/office/officeart/2005/8/layout/chevron2"/>
    <dgm:cxn modelId="{C3A548FC-C072-5041-B9E7-11085A1739A2}" srcId="{2E54A427-B3BB-B44F-A5C5-F47C81D3C53E}" destId="{612D98F3-81C2-2043-BE32-FD7349D9ABAC}" srcOrd="2" destOrd="0" parTransId="{5943BC10-7B01-8348-85B3-61AFC5786709}" sibTransId="{FB29843E-A8A3-0F46-B3E6-7F40E9A0B983}"/>
    <dgm:cxn modelId="{04CAE0FC-7E7B-5E49-8973-546E5ADBA1A9}" srcId="{2E54A427-B3BB-B44F-A5C5-F47C81D3C53E}" destId="{86A6160A-974A-9B42-B608-9E72FF4A99D8}" srcOrd="3" destOrd="0" parTransId="{0F521829-2D8E-F144-AABF-4305D15E72B2}" sibTransId="{7D2074CB-D212-C04C-ACF3-A13B33A8BECF}"/>
    <dgm:cxn modelId="{C22284B6-C224-2240-97A4-07490CAB29BF}" type="presParOf" srcId="{C25A10EC-3072-0E4E-BD4A-6FB1FE352D00}" destId="{4860C680-4533-F349-B649-A948458BA0EB}" srcOrd="0" destOrd="0" presId="urn:microsoft.com/office/officeart/2005/8/layout/chevron2"/>
    <dgm:cxn modelId="{6D13AD14-0695-5040-B896-7749A344D865}" type="presParOf" srcId="{4860C680-4533-F349-B649-A948458BA0EB}" destId="{5647C89D-9A26-F440-812D-13DAD479EF6A}" srcOrd="0" destOrd="0" presId="urn:microsoft.com/office/officeart/2005/8/layout/chevron2"/>
    <dgm:cxn modelId="{A902D7A1-FC7B-114D-B29D-77C7040776B4}" type="presParOf" srcId="{4860C680-4533-F349-B649-A948458BA0EB}" destId="{267C031A-CE05-2B45-A3B2-9D3B2C4FB859}" srcOrd="1" destOrd="0" presId="urn:microsoft.com/office/officeart/2005/8/layout/chevron2"/>
    <dgm:cxn modelId="{2BD17F81-70CD-AC45-83AD-F188413A0F64}" type="presParOf" srcId="{C25A10EC-3072-0E4E-BD4A-6FB1FE352D00}" destId="{2D907536-29EF-7E46-9F3D-3A1628FF8BCB}" srcOrd="1" destOrd="0" presId="urn:microsoft.com/office/officeart/2005/8/layout/chevron2"/>
    <dgm:cxn modelId="{06BBAD95-DC72-2247-9759-72373ECB3355}" type="presParOf" srcId="{C25A10EC-3072-0E4E-BD4A-6FB1FE352D00}" destId="{D73ED041-18DE-DC4C-B07F-31FD6A9266C9}" srcOrd="2" destOrd="0" presId="urn:microsoft.com/office/officeart/2005/8/layout/chevron2"/>
    <dgm:cxn modelId="{41844ADA-B5B3-674F-AD55-D968B282F613}" type="presParOf" srcId="{D73ED041-18DE-DC4C-B07F-31FD6A9266C9}" destId="{E51349BC-CCD2-0B4F-8AC1-AE3A8332E05C}" srcOrd="0" destOrd="0" presId="urn:microsoft.com/office/officeart/2005/8/layout/chevron2"/>
    <dgm:cxn modelId="{1C055D04-69F0-2C4F-A262-368167FFB0F3}" type="presParOf" srcId="{D73ED041-18DE-DC4C-B07F-31FD6A9266C9}" destId="{D2DF8365-1B42-2440-BF5C-B8B7AA87C1D4}" srcOrd="1" destOrd="0" presId="urn:microsoft.com/office/officeart/2005/8/layout/chevron2"/>
    <dgm:cxn modelId="{248EAD0C-1A9D-854B-8718-13CF09700BC3}" type="presParOf" srcId="{C25A10EC-3072-0E4E-BD4A-6FB1FE352D00}" destId="{3737AEAF-38DA-6840-B7B4-ED19691E6219}" srcOrd="3" destOrd="0" presId="urn:microsoft.com/office/officeart/2005/8/layout/chevron2"/>
    <dgm:cxn modelId="{7254F8EE-FFE0-2247-A935-68CE39145B4D}" type="presParOf" srcId="{C25A10EC-3072-0E4E-BD4A-6FB1FE352D00}" destId="{E93052DC-C764-5549-86BC-3B4C80A192D3}" srcOrd="4" destOrd="0" presId="urn:microsoft.com/office/officeart/2005/8/layout/chevron2"/>
    <dgm:cxn modelId="{7FB77B6B-E4D2-ED4B-8C3A-0B6BD35DE095}" type="presParOf" srcId="{E93052DC-C764-5549-86BC-3B4C80A192D3}" destId="{D4E1DEEA-8CAE-A641-BEFB-32A6EF0228D3}" srcOrd="0" destOrd="0" presId="urn:microsoft.com/office/officeart/2005/8/layout/chevron2"/>
    <dgm:cxn modelId="{6454EC50-E5D6-BA4B-A458-701E90A74E68}" type="presParOf" srcId="{E93052DC-C764-5549-86BC-3B4C80A192D3}" destId="{E62D3A91-975A-9348-8AF6-D316B1E9B626}" srcOrd="1" destOrd="0" presId="urn:microsoft.com/office/officeart/2005/8/layout/chevron2"/>
    <dgm:cxn modelId="{E1C6A526-920E-C34B-96DD-384E3C36857B}" type="presParOf" srcId="{C25A10EC-3072-0E4E-BD4A-6FB1FE352D00}" destId="{027918D3-8E1F-594C-A4A5-BD0DD868662E}" srcOrd="5" destOrd="0" presId="urn:microsoft.com/office/officeart/2005/8/layout/chevron2"/>
    <dgm:cxn modelId="{B079B449-B3D9-1043-93D1-5C179628D634}" type="presParOf" srcId="{C25A10EC-3072-0E4E-BD4A-6FB1FE352D00}" destId="{5D8ED69B-E39C-3743-B59D-47C53B968C51}" srcOrd="6" destOrd="0" presId="urn:microsoft.com/office/officeart/2005/8/layout/chevron2"/>
    <dgm:cxn modelId="{F458FEE2-1953-FC48-9F5E-E0F130164A27}" type="presParOf" srcId="{5D8ED69B-E39C-3743-B59D-47C53B968C51}" destId="{B46AC653-0DD4-F54C-95F8-9E8F5EC04476}" srcOrd="0" destOrd="0" presId="urn:microsoft.com/office/officeart/2005/8/layout/chevron2"/>
    <dgm:cxn modelId="{C9899E79-BC5D-2F40-971F-7B018DE964EF}" type="presParOf" srcId="{5D8ED69B-E39C-3743-B59D-47C53B968C51}" destId="{244029B5-C070-6B4B-91FA-1A81B9B5EF4F}" srcOrd="1" destOrd="0" presId="urn:microsoft.com/office/officeart/2005/8/layout/chevron2"/>
    <dgm:cxn modelId="{6F6D2011-AA1E-E544-858E-266F0C4FF7C1}" type="presParOf" srcId="{C25A10EC-3072-0E4E-BD4A-6FB1FE352D00}" destId="{34856801-484D-A241-9E00-F556D087D8C9}" srcOrd="7" destOrd="0" presId="urn:microsoft.com/office/officeart/2005/8/layout/chevron2"/>
    <dgm:cxn modelId="{800337C9-36E8-A845-AAA3-1070F6ABFA9E}" type="presParOf" srcId="{C25A10EC-3072-0E4E-BD4A-6FB1FE352D00}" destId="{B3159586-6745-044D-8905-A8048E9F98E4}" srcOrd="8" destOrd="0" presId="urn:microsoft.com/office/officeart/2005/8/layout/chevron2"/>
    <dgm:cxn modelId="{19760264-D516-854A-AF4E-E8FC4B28BBEE}" type="presParOf" srcId="{B3159586-6745-044D-8905-A8048E9F98E4}" destId="{5DF645A6-8195-AF47-B1C6-240CBBC0EE2A}" srcOrd="0" destOrd="0" presId="urn:microsoft.com/office/officeart/2005/8/layout/chevron2"/>
    <dgm:cxn modelId="{574322C4-1F48-D74D-83F5-DB809757AC46}" type="presParOf" srcId="{B3159586-6745-044D-8905-A8048E9F98E4}" destId="{5253B2A5-8E02-6141-B1B1-39A5F98794BE}"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9144FB-9488-F044-A39A-79AFF52280E1}" type="doc">
      <dgm:prSet loTypeId="urn:microsoft.com/office/officeart/2005/8/layout/matrix1" loCatId="" qsTypeId="urn:microsoft.com/office/officeart/2005/8/quickstyle/simple1" qsCatId="simple" csTypeId="urn:microsoft.com/office/officeart/2005/8/colors/accent1_2" csCatId="accent1" phldr="1"/>
      <dgm:spPr/>
      <dgm:t>
        <a:bodyPr/>
        <a:lstStyle/>
        <a:p>
          <a:endParaRPr lang="en-US"/>
        </a:p>
      </dgm:t>
    </dgm:pt>
    <dgm:pt modelId="{72B40403-E176-E849-9140-1D3579333375}">
      <dgm:prSet phldrT="[Text]"/>
      <dgm:spPr/>
      <dgm:t>
        <a:bodyPr/>
        <a:lstStyle/>
        <a:p>
          <a:r>
            <a:rPr lang="en-US" dirty="0"/>
            <a:t>I/E Grid</a:t>
          </a:r>
        </a:p>
      </dgm:t>
    </dgm:pt>
    <dgm:pt modelId="{7540AD63-2674-D147-8675-7E92F1A13418}" type="parTrans" cxnId="{138E17F9-8C8A-1B4B-9E9C-B30B37C9C9A8}">
      <dgm:prSet/>
      <dgm:spPr/>
      <dgm:t>
        <a:bodyPr/>
        <a:lstStyle/>
        <a:p>
          <a:endParaRPr lang="en-US"/>
        </a:p>
      </dgm:t>
    </dgm:pt>
    <dgm:pt modelId="{50EBF989-F62A-D245-905F-3EF46D6E255D}" type="sibTrans" cxnId="{138E17F9-8C8A-1B4B-9E9C-B30B37C9C9A8}">
      <dgm:prSet/>
      <dgm:spPr/>
      <dgm:t>
        <a:bodyPr/>
        <a:lstStyle/>
        <a:p>
          <a:endParaRPr lang="en-US"/>
        </a:p>
      </dgm:t>
    </dgm:pt>
    <dgm:pt modelId="{A9E319AE-4614-B441-ADCA-1E9D15386DA5}">
      <dgm:prSet phldrT="[Text]"/>
      <dgm:spPr/>
      <dgm:t>
        <a:bodyPr/>
        <a:lstStyle/>
        <a:p>
          <a:endParaRPr lang="en-US" dirty="0"/>
        </a:p>
        <a:p>
          <a:r>
            <a:rPr lang="en-US" dirty="0"/>
            <a:t>Just Do It</a:t>
          </a:r>
        </a:p>
        <a:p>
          <a:r>
            <a:rPr lang="en-US" dirty="0"/>
            <a:t>___________</a:t>
          </a:r>
        </a:p>
        <a:p>
          <a:r>
            <a:rPr lang="en-US" dirty="0"/>
            <a:t>____________</a:t>
          </a:r>
        </a:p>
        <a:p>
          <a:r>
            <a:rPr lang="en-US" dirty="0"/>
            <a:t>__________</a:t>
          </a:r>
        </a:p>
      </dgm:t>
    </dgm:pt>
    <dgm:pt modelId="{54C2F0E3-B87C-B749-8F2A-E21C8E227D0D}" type="parTrans" cxnId="{7F7A4B25-A3EA-E944-854B-343C7BFD1442}">
      <dgm:prSet/>
      <dgm:spPr/>
      <dgm:t>
        <a:bodyPr/>
        <a:lstStyle/>
        <a:p>
          <a:endParaRPr lang="en-US"/>
        </a:p>
      </dgm:t>
    </dgm:pt>
    <dgm:pt modelId="{7D0B13CE-B690-1949-AB23-7DF0222254BC}" type="sibTrans" cxnId="{7F7A4B25-A3EA-E944-854B-343C7BFD1442}">
      <dgm:prSet/>
      <dgm:spPr/>
      <dgm:t>
        <a:bodyPr/>
        <a:lstStyle/>
        <a:p>
          <a:endParaRPr lang="en-US"/>
        </a:p>
      </dgm:t>
    </dgm:pt>
    <dgm:pt modelId="{E4DC61BE-CD71-6540-B5EF-64012BFEB80A}">
      <dgm:prSet phldrT="[Text]"/>
      <dgm:spPr/>
      <dgm:t>
        <a:bodyPr/>
        <a:lstStyle/>
        <a:p>
          <a:endParaRPr lang="en-US" dirty="0"/>
        </a:p>
        <a:p>
          <a:r>
            <a:rPr lang="en-US" dirty="0"/>
            <a:t>Do 3</a:t>
          </a:r>
          <a:r>
            <a:rPr lang="en-US" baseline="30000" dirty="0"/>
            <a:t>rd</a:t>
          </a:r>
          <a:r>
            <a:rPr lang="en-US" dirty="0"/>
            <a:t> – Detailed Planning (Projects) </a:t>
          </a:r>
        </a:p>
        <a:p>
          <a:r>
            <a:rPr lang="en-US" dirty="0"/>
            <a:t>___________</a:t>
          </a:r>
        </a:p>
        <a:p>
          <a:r>
            <a:rPr lang="en-US" dirty="0"/>
            <a:t> ____________</a:t>
          </a:r>
        </a:p>
        <a:p>
          <a:r>
            <a:rPr lang="en-US" dirty="0"/>
            <a:t> __________</a:t>
          </a:r>
        </a:p>
      </dgm:t>
    </dgm:pt>
    <dgm:pt modelId="{B4B47249-035F-1446-B75F-1011A798F13F}" type="parTrans" cxnId="{B859C144-19C5-F44B-AFA3-37018601A2BA}">
      <dgm:prSet/>
      <dgm:spPr/>
      <dgm:t>
        <a:bodyPr/>
        <a:lstStyle/>
        <a:p>
          <a:endParaRPr lang="en-US"/>
        </a:p>
      </dgm:t>
    </dgm:pt>
    <dgm:pt modelId="{29E5FA07-C59B-8E40-B2FB-CD9F6FAB79A2}" type="sibTrans" cxnId="{B859C144-19C5-F44B-AFA3-37018601A2BA}">
      <dgm:prSet/>
      <dgm:spPr/>
      <dgm:t>
        <a:bodyPr/>
        <a:lstStyle/>
        <a:p>
          <a:endParaRPr lang="en-US"/>
        </a:p>
      </dgm:t>
    </dgm:pt>
    <dgm:pt modelId="{2F0494AA-4CEE-C84B-AAA5-F02EB5C110A0}">
      <dgm:prSet phldrT="[Text]"/>
      <dgm:spPr/>
      <dgm:t>
        <a:bodyPr/>
        <a:lstStyle/>
        <a:p>
          <a:r>
            <a:rPr lang="en-US" dirty="0"/>
            <a:t>Just Do It 2</a:t>
          </a:r>
          <a:r>
            <a:rPr lang="en-US" baseline="30000" dirty="0"/>
            <a:t>nd</a:t>
          </a:r>
          <a:r>
            <a:rPr lang="en-US" dirty="0"/>
            <a:t> if Impactful</a:t>
          </a:r>
        </a:p>
        <a:p>
          <a:r>
            <a:rPr lang="en-US" dirty="0"/>
            <a:t>___________</a:t>
          </a:r>
        </a:p>
        <a:p>
          <a:r>
            <a:rPr lang="en-US" dirty="0"/>
            <a:t>____________</a:t>
          </a:r>
        </a:p>
        <a:p>
          <a:r>
            <a:rPr lang="en-US" dirty="0"/>
            <a:t>__________</a:t>
          </a:r>
        </a:p>
        <a:p>
          <a:endParaRPr lang="en-US" dirty="0"/>
        </a:p>
      </dgm:t>
    </dgm:pt>
    <dgm:pt modelId="{131D6C5E-ACD9-2C42-AB51-5A293A0C3659}" type="parTrans" cxnId="{6A63F4C2-84DC-7841-B6DB-46D0D3ACB6D7}">
      <dgm:prSet/>
      <dgm:spPr/>
      <dgm:t>
        <a:bodyPr/>
        <a:lstStyle/>
        <a:p>
          <a:endParaRPr lang="en-US"/>
        </a:p>
      </dgm:t>
    </dgm:pt>
    <dgm:pt modelId="{E68F4D12-777F-4C47-8377-82F4AA472D43}" type="sibTrans" cxnId="{6A63F4C2-84DC-7841-B6DB-46D0D3ACB6D7}">
      <dgm:prSet/>
      <dgm:spPr/>
      <dgm:t>
        <a:bodyPr/>
        <a:lstStyle/>
        <a:p>
          <a:endParaRPr lang="en-US"/>
        </a:p>
      </dgm:t>
    </dgm:pt>
    <dgm:pt modelId="{3EE0C1CF-F884-7848-AE0F-9A0F18C6CB92}">
      <dgm:prSet phldrT="[Text]"/>
      <dgm:spPr/>
      <dgm:t>
        <a:bodyPr/>
        <a:lstStyle/>
        <a:p>
          <a:r>
            <a:rPr lang="en-US" dirty="0"/>
            <a:t>Maybe Someday</a:t>
          </a:r>
        </a:p>
        <a:p>
          <a:r>
            <a:rPr lang="en-US" dirty="0"/>
            <a:t>___________</a:t>
          </a:r>
        </a:p>
        <a:p>
          <a:r>
            <a:rPr lang="en-US" dirty="0"/>
            <a:t>____________</a:t>
          </a:r>
        </a:p>
        <a:p>
          <a:r>
            <a:rPr lang="en-US" dirty="0"/>
            <a:t>__________</a:t>
          </a:r>
        </a:p>
      </dgm:t>
    </dgm:pt>
    <dgm:pt modelId="{CA5142DD-5CF3-6443-AE88-D9F71855B6A9}" type="parTrans" cxnId="{ABCD1A80-4BD3-B245-B202-0A84DFE0D1A4}">
      <dgm:prSet/>
      <dgm:spPr/>
      <dgm:t>
        <a:bodyPr/>
        <a:lstStyle/>
        <a:p>
          <a:endParaRPr lang="en-US"/>
        </a:p>
      </dgm:t>
    </dgm:pt>
    <dgm:pt modelId="{35191701-B49E-DC40-94F2-9D544156899A}" type="sibTrans" cxnId="{ABCD1A80-4BD3-B245-B202-0A84DFE0D1A4}">
      <dgm:prSet/>
      <dgm:spPr/>
      <dgm:t>
        <a:bodyPr/>
        <a:lstStyle/>
        <a:p>
          <a:endParaRPr lang="en-US"/>
        </a:p>
      </dgm:t>
    </dgm:pt>
    <dgm:pt modelId="{8562C11D-7975-F349-9704-75B3D3F5FA57}" type="pres">
      <dgm:prSet presAssocID="{969144FB-9488-F044-A39A-79AFF52280E1}" presName="diagram" presStyleCnt="0">
        <dgm:presLayoutVars>
          <dgm:chMax val="1"/>
          <dgm:dir/>
          <dgm:animLvl val="ctr"/>
          <dgm:resizeHandles val="exact"/>
        </dgm:presLayoutVars>
      </dgm:prSet>
      <dgm:spPr/>
    </dgm:pt>
    <dgm:pt modelId="{AF363F74-5551-C040-BE2D-2F578971C8FE}" type="pres">
      <dgm:prSet presAssocID="{969144FB-9488-F044-A39A-79AFF52280E1}" presName="matrix" presStyleCnt="0"/>
      <dgm:spPr/>
    </dgm:pt>
    <dgm:pt modelId="{A77F2807-2D07-4C41-B875-83BDC8C12433}" type="pres">
      <dgm:prSet presAssocID="{969144FB-9488-F044-A39A-79AFF52280E1}" presName="tile1" presStyleLbl="node1" presStyleIdx="0" presStyleCnt="4" custLinFactNeighborX="0" custLinFactNeighborY="-7416"/>
      <dgm:spPr/>
    </dgm:pt>
    <dgm:pt modelId="{29E6DA0D-429C-3847-87D4-86FB3C5E679C}" type="pres">
      <dgm:prSet presAssocID="{969144FB-9488-F044-A39A-79AFF52280E1}" presName="tile1text" presStyleLbl="node1" presStyleIdx="0" presStyleCnt="4">
        <dgm:presLayoutVars>
          <dgm:chMax val="0"/>
          <dgm:chPref val="0"/>
          <dgm:bulletEnabled val="1"/>
        </dgm:presLayoutVars>
      </dgm:prSet>
      <dgm:spPr/>
    </dgm:pt>
    <dgm:pt modelId="{BE920060-88A3-CC45-A552-B01AF4DA26F4}" type="pres">
      <dgm:prSet presAssocID="{969144FB-9488-F044-A39A-79AFF52280E1}" presName="tile2" presStyleLbl="node1" presStyleIdx="1" presStyleCnt="4"/>
      <dgm:spPr/>
    </dgm:pt>
    <dgm:pt modelId="{AE3685EC-8EFE-6142-8D54-2666094CFE11}" type="pres">
      <dgm:prSet presAssocID="{969144FB-9488-F044-A39A-79AFF52280E1}" presName="tile2text" presStyleLbl="node1" presStyleIdx="1" presStyleCnt="4">
        <dgm:presLayoutVars>
          <dgm:chMax val="0"/>
          <dgm:chPref val="0"/>
          <dgm:bulletEnabled val="1"/>
        </dgm:presLayoutVars>
      </dgm:prSet>
      <dgm:spPr/>
    </dgm:pt>
    <dgm:pt modelId="{2AD7141A-DD99-4848-AEDB-0370A959B8DC}" type="pres">
      <dgm:prSet presAssocID="{969144FB-9488-F044-A39A-79AFF52280E1}" presName="tile3" presStyleLbl="node1" presStyleIdx="2" presStyleCnt="4"/>
      <dgm:spPr/>
    </dgm:pt>
    <dgm:pt modelId="{C9EFECA9-AD89-A748-A68F-5C0DA1BFFF7F}" type="pres">
      <dgm:prSet presAssocID="{969144FB-9488-F044-A39A-79AFF52280E1}" presName="tile3text" presStyleLbl="node1" presStyleIdx="2" presStyleCnt="4">
        <dgm:presLayoutVars>
          <dgm:chMax val="0"/>
          <dgm:chPref val="0"/>
          <dgm:bulletEnabled val="1"/>
        </dgm:presLayoutVars>
      </dgm:prSet>
      <dgm:spPr/>
    </dgm:pt>
    <dgm:pt modelId="{F1F6B883-CED4-9241-9D5C-B0A3B600772B}" type="pres">
      <dgm:prSet presAssocID="{969144FB-9488-F044-A39A-79AFF52280E1}" presName="tile4" presStyleLbl="node1" presStyleIdx="3" presStyleCnt="4"/>
      <dgm:spPr/>
    </dgm:pt>
    <dgm:pt modelId="{12E3F684-99C5-C240-9A1B-AC21F97EB4E0}" type="pres">
      <dgm:prSet presAssocID="{969144FB-9488-F044-A39A-79AFF52280E1}" presName="tile4text" presStyleLbl="node1" presStyleIdx="3" presStyleCnt="4">
        <dgm:presLayoutVars>
          <dgm:chMax val="0"/>
          <dgm:chPref val="0"/>
          <dgm:bulletEnabled val="1"/>
        </dgm:presLayoutVars>
      </dgm:prSet>
      <dgm:spPr/>
    </dgm:pt>
    <dgm:pt modelId="{E06B6A22-BC9C-CE42-8431-FE81D1ED6058}" type="pres">
      <dgm:prSet presAssocID="{969144FB-9488-F044-A39A-79AFF52280E1}" presName="centerTile" presStyleLbl="fgShp" presStyleIdx="0" presStyleCnt="1">
        <dgm:presLayoutVars>
          <dgm:chMax val="0"/>
          <dgm:chPref val="0"/>
        </dgm:presLayoutVars>
      </dgm:prSet>
      <dgm:spPr/>
    </dgm:pt>
  </dgm:ptLst>
  <dgm:cxnLst>
    <dgm:cxn modelId="{E2AE381D-F844-304D-9CC9-BCB9D1B30839}" type="presOf" srcId="{A9E319AE-4614-B441-ADCA-1E9D15386DA5}" destId="{A77F2807-2D07-4C41-B875-83BDC8C12433}" srcOrd="0" destOrd="0" presId="urn:microsoft.com/office/officeart/2005/8/layout/matrix1"/>
    <dgm:cxn modelId="{7F7A4B25-A3EA-E944-854B-343C7BFD1442}" srcId="{72B40403-E176-E849-9140-1D3579333375}" destId="{A9E319AE-4614-B441-ADCA-1E9D15386DA5}" srcOrd="0" destOrd="0" parTransId="{54C2F0E3-B87C-B749-8F2A-E21C8E227D0D}" sibTransId="{7D0B13CE-B690-1949-AB23-7DF0222254BC}"/>
    <dgm:cxn modelId="{B859C144-19C5-F44B-AFA3-37018601A2BA}" srcId="{72B40403-E176-E849-9140-1D3579333375}" destId="{E4DC61BE-CD71-6540-B5EF-64012BFEB80A}" srcOrd="1" destOrd="0" parTransId="{B4B47249-035F-1446-B75F-1011A798F13F}" sibTransId="{29E5FA07-C59B-8E40-B2FB-CD9F6FAB79A2}"/>
    <dgm:cxn modelId="{2F987252-CE01-254C-B990-35E205CAD8EE}" type="presOf" srcId="{3EE0C1CF-F884-7848-AE0F-9A0F18C6CB92}" destId="{12E3F684-99C5-C240-9A1B-AC21F97EB4E0}" srcOrd="1" destOrd="0" presId="urn:microsoft.com/office/officeart/2005/8/layout/matrix1"/>
    <dgm:cxn modelId="{ABCD1A80-4BD3-B245-B202-0A84DFE0D1A4}" srcId="{72B40403-E176-E849-9140-1D3579333375}" destId="{3EE0C1CF-F884-7848-AE0F-9A0F18C6CB92}" srcOrd="3" destOrd="0" parTransId="{CA5142DD-5CF3-6443-AE88-D9F71855B6A9}" sibTransId="{35191701-B49E-DC40-94F2-9D544156899A}"/>
    <dgm:cxn modelId="{9D412E80-0E18-D645-A064-42B661D15475}" type="presOf" srcId="{A9E319AE-4614-B441-ADCA-1E9D15386DA5}" destId="{29E6DA0D-429C-3847-87D4-86FB3C5E679C}" srcOrd="1" destOrd="0" presId="urn:microsoft.com/office/officeart/2005/8/layout/matrix1"/>
    <dgm:cxn modelId="{5856E481-480B-D844-9B9D-FFB66BF7A25F}" type="presOf" srcId="{E4DC61BE-CD71-6540-B5EF-64012BFEB80A}" destId="{BE920060-88A3-CC45-A552-B01AF4DA26F4}" srcOrd="0" destOrd="0" presId="urn:microsoft.com/office/officeart/2005/8/layout/matrix1"/>
    <dgm:cxn modelId="{8E48CD92-EE53-8943-8704-F5FA67A2E8C3}" type="presOf" srcId="{E4DC61BE-CD71-6540-B5EF-64012BFEB80A}" destId="{AE3685EC-8EFE-6142-8D54-2666094CFE11}" srcOrd="1" destOrd="0" presId="urn:microsoft.com/office/officeart/2005/8/layout/matrix1"/>
    <dgm:cxn modelId="{2527BA9C-F776-3F49-ABC9-6BE0576E64AB}" type="presOf" srcId="{2F0494AA-4CEE-C84B-AAA5-F02EB5C110A0}" destId="{2AD7141A-DD99-4848-AEDB-0370A959B8DC}" srcOrd="0" destOrd="0" presId="urn:microsoft.com/office/officeart/2005/8/layout/matrix1"/>
    <dgm:cxn modelId="{6A63F4C2-84DC-7841-B6DB-46D0D3ACB6D7}" srcId="{72B40403-E176-E849-9140-1D3579333375}" destId="{2F0494AA-4CEE-C84B-AAA5-F02EB5C110A0}" srcOrd="2" destOrd="0" parTransId="{131D6C5E-ACD9-2C42-AB51-5A293A0C3659}" sibTransId="{E68F4D12-777F-4C47-8377-82F4AA472D43}"/>
    <dgm:cxn modelId="{20BF37DC-1514-6543-8B0D-E438329FFF92}" type="presOf" srcId="{3EE0C1CF-F884-7848-AE0F-9A0F18C6CB92}" destId="{F1F6B883-CED4-9241-9D5C-B0A3B600772B}" srcOrd="0" destOrd="0" presId="urn:microsoft.com/office/officeart/2005/8/layout/matrix1"/>
    <dgm:cxn modelId="{078814E6-6EF9-2D45-8C7C-C000F12DD57C}" type="presOf" srcId="{2F0494AA-4CEE-C84B-AAA5-F02EB5C110A0}" destId="{C9EFECA9-AD89-A748-A68F-5C0DA1BFFF7F}" srcOrd="1" destOrd="0" presId="urn:microsoft.com/office/officeart/2005/8/layout/matrix1"/>
    <dgm:cxn modelId="{44837AF4-EB57-1542-AEEA-05A0C35F8514}" type="presOf" srcId="{969144FB-9488-F044-A39A-79AFF52280E1}" destId="{8562C11D-7975-F349-9704-75B3D3F5FA57}" srcOrd="0" destOrd="0" presId="urn:microsoft.com/office/officeart/2005/8/layout/matrix1"/>
    <dgm:cxn modelId="{4F72A2F8-1CD4-7049-8141-93FECD714B9B}" type="presOf" srcId="{72B40403-E176-E849-9140-1D3579333375}" destId="{E06B6A22-BC9C-CE42-8431-FE81D1ED6058}" srcOrd="0" destOrd="0" presId="urn:microsoft.com/office/officeart/2005/8/layout/matrix1"/>
    <dgm:cxn modelId="{138E17F9-8C8A-1B4B-9E9C-B30B37C9C9A8}" srcId="{969144FB-9488-F044-A39A-79AFF52280E1}" destId="{72B40403-E176-E849-9140-1D3579333375}" srcOrd="0" destOrd="0" parTransId="{7540AD63-2674-D147-8675-7E92F1A13418}" sibTransId="{50EBF989-F62A-D245-905F-3EF46D6E255D}"/>
    <dgm:cxn modelId="{4F4874DF-5203-DD4F-BF0C-883B18E2E508}" type="presParOf" srcId="{8562C11D-7975-F349-9704-75B3D3F5FA57}" destId="{AF363F74-5551-C040-BE2D-2F578971C8FE}" srcOrd="0" destOrd="0" presId="urn:microsoft.com/office/officeart/2005/8/layout/matrix1"/>
    <dgm:cxn modelId="{26C54BED-5ECF-8C4F-9BDE-0D97AEA11F1F}" type="presParOf" srcId="{AF363F74-5551-C040-BE2D-2F578971C8FE}" destId="{A77F2807-2D07-4C41-B875-83BDC8C12433}" srcOrd="0" destOrd="0" presId="urn:microsoft.com/office/officeart/2005/8/layout/matrix1"/>
    <dgm:cxn modelId="{56D92E04-EB21-124F-9272-EDF0594090C8}" type="presParOf" srcId="{AF363F74-5551-C040-BE2D-2F578971C8FE}" destId="{29E6DA0D-429C-3847-87D4-86FB3C5E679C}" srcOrd="1" destOrd="0" presId="urn:microsoft.com/office/officeart/2005/8/layout/matrix1"/>
    <dgm:cxn modelId="{2929AEBF-ECAE-4342-9439-E6FD2C216ACC}" type="presParOf" srcId="{AF363F74-5551-C040-BE2D-2F578971C8FE}" destId="{BE920060-88A3-CC45-A552-B01AF4DA26F4}" srcOrd="2" destOrd="0" presId="urn:microsoft.com/office/officeart/2005/8/layout/matrix1"/>
    <dgm:cxn modelId="{363CCCDB-D09A-1641-B41D-F5DA296A33A2}" type="presParOf" srcId="{AF363F74-5551-C040-BE2D-2F578971C8FE}" destId="{AE3685EC-8EFE-6142-8D54-2666094CFE11}" srcOrd="3" destOrd="0" presId="urn:microsoft.com/office/officeart/2005/8/layout/matrix1"/>
    <dgm:cxn modelId="{1C8C1280-A7FD-A048-A838-B1E283B0ED84}" type="presParOf" srcId="{AF363F74-5551-C040-BE2D-2F578971C8FE}" destId="{2AD7141A-DD99-4848-AEDB-0370A959B8DC}" srcOrd="4" destOrd="0" presId="urn:microsoft.com/office/officeart/2005/8/layout/matrix1"/>
    <dgm:cxn modelId="{FEB44676-9744-5541-81B8-57CB9CCDB5B2}" type="presParOf" srcId="{AF363F74-5551-C040-BE2D-2F578971C8FE}" destId="{C9EFECA9-AD89-A748-A68F-5C0DA1BFFF7F}" srcOrd="5" destOrd="0" presId="urn:microsoft.com/office/officeart/2005/8/layout/matrix1"/>
    <dgm:cxn modelId="{97D3325F-4456-3045-A4D4-402A26417C2D}" type="presParOf" srcId="{AF363F74-5551-C040-BE2D-2F578971C8FE}" destId="{F1F6B883-CED4-9241-9D5C-B0A3B600772B}" srcOrd="6" destOrd="0" presId="urn:microsoft.com/office/officeart/2005/8/layout/matrix1"/>
    <dgm:cxn modelId="{9AB9FEEE-70D0-8A49-96DA-D908B2935219}" type="presParOf" srcId="{AF363F74-5551-C040-BE2D-2F578971C8FE}" destId="{12E3F684-99C5-C240-9A1B-AC21F97EB4E0}" srcOrd="7" destOrd="0" presId="urn:microsoft.com/office/officeart/2005/8/layout/matrix1"/>
    <dgm:cxn modelId="{F1789180-805E-D546-87B5-74A2D1354E22}" type="presParOf" srcId="{8562C11D-7975-F349-9704-75B3D3F5FA57}" destId="{E06B6A22-BC9C-CE42-8431-FE81D1ED6058}"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1CC536-E767-9441-AD8E-2A125A0896B6}"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lang="en-US"/>
        </a:p>
      </dgm:t>
    </dgm:pt>
    <dgm:pt modelId="{A5FAB333-6AC3-D441-8544-9C9DB511409D}">
      <dgm:prSet phldrT="[Text]"/>
      <dgm:spPr/>
      <dgm:t>
        <a:bodyPr/>
        <a:lstStyle/>
        <a:p>
          <a:r>
            <a:rPr lang="en-US" dirty="0"/>
            <a:t>DEFINE</a:t>
          </a:r>
        </a:p>
      </dgm:t>
    </dgm:pt>
    <dgm:pt modelId="{1B3440F4-79D7-8D4F-8B27-15957818C825}" type="parTrans" cxnId="{B77D4896-822C-FE49-87E3-7B6D8B0AE2F5}">
      <dgm:prSet/>
      <dgm:spPr/>
      <dgm:t>
        <a:bodyPr/>
        <a:lstStyle/>
        <a:p>
          <a:endParaRPr lang="en-US"/>
        </a:p>
      </dgm:t>
    </dgm:pt>
    <dgm:pt modelId="{202A22D1-B530-1E46-B543-BC42724DB477}" type="sibTrans" cxnId="{B77D4896-822C-FE49-87E3-7B6D8B0AE2F5}">
      <dgm:prSet/>
      <dgm:spPr/>
      <dgm:t>
        <a:bodyPr/>
        <a:lstStyle/>
        <a:p>
          <a:endParaRPr lang="en-US"/>
        </a:p>
      </dgm:t>
    </dgm:pt>
    <dgm:pt modelId="{35B7E33C-B63C-AD48-A176-068CC2A23727}">
      <dgm:prSet phldrT="[Text]"/>
      <dgm:spPr/>
      <dgm:t>
        <a:bodyPr/>
        <a:lstStyle/>
        <a:p>
          <a:pPr>
            <a:buFont typeface="Arial" panose="020B0604020202020204" pitchFamily="34" charset="0"/>
            <a:buChar char="•"/>
          </a:pPr>
          <a:r>
            <a:rPr lang="en-US" dirty="0"/>
            <a:t>Stakeholder Analysis</a:t>
          </a:r>
        </a:p>
      </dgm:t>
    </dgm:pt>
    <dgm:pt modelId="{F2358C58-A046-A743-B782-C02362AEFA6C}" type="parTrans" cxnId="{14ED8ECB-6C6A-CB4C-98F5-852650B72657}">
      <dgm:prSet/>
      <dgm:spPr/>
      <dgm:t>
        <a:bodyPr/>
        <a:lstStyle/>
        <a:p>
          <a:endParaRPr lang="en-US"/>
        </a:p>
      </dgm:t>
    </dgm:pt>
    <dgm:pt modelId="{013AC2F0-99C4-FC44-8F8A-5E3190062FE3}" type="sibTrans" cxnId="{14ED8ECB-6C6A-CB4C-98F5-852650B72657}">
      <dgm:prSet/>
      <dgm:spPr/>
      <dgm:t>
        <a:bodyPr/>
        <a:lstStyle/>
        <a:p>
          <a:endParaRPr lang="en-US"/>
        </a:p>
      </dgm:t>
    </dgm:pt>
    <dgm:pt modelId="{6D31AAFD-1759-7049-86FB-73BE827E8704}">
      <dgm:prSet phldrT="[Text]"/>
      <dgm:spPr/>
      <dgm:t>
        <a:bodyPr/>
        <a:lstStyle/>
        <a:p>
          <a:r>
            <a:rPr lang="en-US" dirty="0"/>
            <a:t>MEASURE</a:t>
          </a:r>
        </a:p>
      </dgm:t>
    </dgm:pt>
    <dgm:pt modelId="{C36981E6-44E9-6D4D-9456-2849F2E93813}" type="parTrans" cxnId="{FD4FACD7-E14F-8347-B57B-6501D7FD442A}">
      <dgm:prSet/>
      <dgm:spPr/>
      <dgm:t>
        <a:bodyPr/>
        <a:lstStyle/>
        <a:p>
          <a:endParaRPr lang="en-US"/>
        </a:p>
      </dgm:t>
    </dgm:pt>
    <dgm:pt modelId="{6FA5566C-8CFE-1B47-9C22-012E2CC27686}" type="sibTrans" cxnId="{FD4FACD7-E14F-8347-B57B-6501D7FD442A}">
      <dgm:prSet/>
      <dgm:spPr/>
      <dgm:t>
        <a:bodyPr/>
        <a:lstStyle/>
        <a:p>
          <a:endParaRPr lang="en-US"/>
        </a:p>
      </dgm:t>
    </dgm:pt>
    <dgm:pt modelId="{EEB62E6E-DF52-CA4C-9DDA-43D78C09205B}">
      <dgm:prSet phldrT="[Text]"/>
      <dgm:spPr/>
      <dgm:t>
        <a:bodyPr/>
        <a:lstStyle/>
        <a:p>
          <a:pPr>
            <a:buSzPct val="75000"/>
            <a:buFont typeface="Arial" panose="020B0604020202020204" pitchFamily="34" charset="0"/>
            <a:buChar char="•"/>
          </a:pPr>
          <a:r>
            <a:rPr lang="en-US" altLang="en-US" b="0" dirty="0">
              <a:solidFill>
                <a:schemeClr val="tx1"/>
              </a:solidFill>
            </a:rPr>
            <a:t>Baseline Metric</a:t>
          </a:r>
          <a:endParaRPr lang="en-US" b="0" dirty="0"/>
        </a:p>
      </dgm:t>
    </dgm:pt>
    <dgm:pt modelId="{D9390173-215D-1649-9E0A-1B5DE853D3FA}" type="parTrans" cxnId="{A206A6AC-22F4-AF47-BD35-F7BAD6966BC4}">
      <dgm:prSet/>
      <dgm:spPr/>
      <dgm:t>
        <a:bodyPr/>
        <a:lstStyle/>
        <a:p>
          <a:endParaRPr lang="en-US"/>
        </a:p>
      </dgm:t>
    </dgm:pt>
    <dgm:pt modelId="{9847DD1A-AF3A-ED4A-BA24-F95D13149CE9}" type="sibTrans" cxnId="{A206A6AC-22F4-AF47-BD35-F7BAD6966BC4}">
      <dgm:prSet/>
      <dgm:spPr/>
      <dgm:t>
        <a:bodyPr/>
        <a:lstStyle/>
        <a:p>
          <a:endParaRPr lang="en-US"/>
        </a:p>
      </dgm:t>
    </dgm:pt>
    <dgm:pt modelId="{3D1F2544-83F5-D746-A090-7E9E3BAB7A03}">
      <dgm:prSet phldrT="[Text]"/>
      <dgm:spPr/>
      <dgm:t>
        <a:bodyPr/>
        <a:lstStyle/>
        <a:p>
          <a:r>
            <a:rPr lang="en-US" dirty="0"/>
            <a:t>ANALYZE</a:t>
          </a:r>
        </a:p>
      </dgm:t>
    </dgm:pt>
    <dgm:pt modelId="{773D83AD-E789-984E-A994-7AA0B18706B5}" type="parTrans" cxnId="{5EA3E966-A9FB-504D-9094-29DE90317DA9}">
      <dgm:prSet/>
      <dgm:spPr/>
      <dgm:t>
        <a:bodyPr/>
        <a:lstStyle/>
        <a:p>
          <a:endParaRPr lang="en-US"/>
        </a:p>
      </dgm:t>
    </dgm:pt>
    <dgm:pt modelId="{AB66BD2F-A64E-5E41-920B-260CC092F6A2}" type="sibTrans" cxnId="{5EA3E966-A9FB-504D-9094-29DE90317DA9}">
      <dgm:prSet/>
      <dgm:spPr/>
      <dgm:t>
        <a:bodyPr/>
        <a:lstStyle/>
        <a:p>
          <a:endParaRPr lang="en-US"/>
        </a:p>
      </dgm:t>
    </dgm:pt>
    <dgm:pt modelId="{F67CBA57-0DE1-6343-9653-4CAA0E3914C9}">
      <dgm:prSet phldrT="[Text]"/>
      <dgm:spPr/>
      <dgm:t>
        <a:bodyPr/>
        <a:lstStyle/>
        <a:p>
          <a:pPr>
            <a:buSzPct val="75000"/>
            <a:buFont typeface="Arial" panose="020B0604020202020204" pitchFamily="34" charset="0"/>
            <a:buChar char="•"/>
          </a:pPr>
          <a:r>
            <a:rPr lang="en-US" altLang="en-US" b="0" dirty="0">
              <a:solidFill>
                <a:schemeClr val="tx1"/>
              </a:solidFill>
            </a:rPr>
            <a:t>Analyze tools (Fishbone, 5 Whys)</a:t>
          </a:r>
          <a:endParaRPr lang="en-US" b="0" dirty="0"/>
        </a:p>
      </dgm:t>
    </dgm:pt>
    <dgm:pt modelId="{05DB8661-2734-5B4F-9FB5-76700509BDE4}" type="parTrans" cxnId="{204A2A7C-B255-ED46-9342-236FC15B60F6}">
      <dgm:prSet/>
      <dgm:spPr/>
      <dgm:t>
        <a:bodyPr/>
        <a:lstStyle/>
        <a:p>
          <a:endParaRPr lang="en-US"/>
        </a:p>
      </dgm:t>
    </dgm:pt>
    <dgm:pt modelId="{D68ADFB6-DA1C-0445-BA06-8A133BE93DB0}" type="sibTrans" cxnId="{204A2A7C-B255-ED46-9342-236FC15B60F6}">
      <dgm:prSet/>
      <dgm:spPr/>
      <dgm:t>
        <a:bodyPr/>
        <a:lstStyle/>
        <a:p>
          <a:endParaRPr lang="en-US"/>
        </a:p>
      </dgm:t>
    </dgm:pt>
    <dgm:pt modelId="{16065D9C-0D5B-A444-B791-12D2C7C878D4}">
      <dgm:prSet/>
      <dgm:spPr/>
      <dgm:t>
        <a:bodyPr/>
        <a:lstStyle/>
        <a:p>
          <a:r>
            <a:rPr lang="en-US" dirty="0"/>
            <a:t>IMPROVE</a:t>
          </a:r>
        </a:p>
      </dgm:t>
    </dgm:pt>
    <dgm:pt modelId="{0BF944B5-F956-E246-B680-06A41CE3A4D8}" type="parTrans" cxnId="{F89836ED-3608-2C4B-8243-498994A76BBF}">
      <dgm:prSet/>
      <dgm:spPr/>
      <dgm:t>
        <a:bodyPr/>
        <a:lstStyle/>
        <a:p>
          <a:endParaRPr lang="en-US"/>
        </a:p>
      </dgm:t>
    </dgm:pt>
    <dgm:pt modelId="{A3AA0010-1615-0741-8376-E31CD3E6B748}" type="sibTrans" cxnId="{F89836ED-3608-2C4B-8243-498994A76BBF}">
      <dgm:prSet/>
      <dgm:spPr/>
      <dgm:t>
        <a:bodyPr/>
        <a:lstStyle/>
        <a:p>
          <a:endParaRPr lang="en-US"/>
        </a:p>
      </dgm:t>
    </dgm:pt>
    <dgm:pt modelId="{DA0FB80C-6BC6-804B-BBF4-AB99037BDB31}">
      <dgm:prSet/>
      <dgm:spPr/>
      <dgm:t>
        <a:bodyPr/>
        <a:lstStyle/>
        <a:p>
          <a:r>
            <a:rPr lang="en-US" dirty="0"/>
            <a:t>CONTROL</a:t>
          </a:r>
        </a:p>
      </dgm:t>
    </dgm:pt>
    <dgm:pt modelId="{1FC4D67A-BCD4-EA4C-AEA9-847AA557EA2E}" type="parTrans" cxnId="{691CD5C5-13D1-CD4F-A23A-BD1831BAAA74}">
      <dgm:prSet/>
      <dgm:spPr/>
      <dgm:t>
        <a:bodyPr/>
        <a:lstStyle/>
        <a:p>
          <a:endParaRPr lang="en-US"/>
        </a:p>
      </dgm:t>
    </dgm:pt>
    <dgm:pt modelId="{DB7BBB94-D0F6-5944-8DB1-48F99A6E75A1}" type="sibTrans" cxnId="{691CD5C5-13D1-CD4F-A23A-BD1831BAAA74}">
      <dgm:prSet/>
      <dgm:spPr/>
      <dgm:t>
        <a:bodyPr/>
        <a:lstStyle/>
        <a:p>
          <a:endParaRPr lang="en-US"/>
        </a:p>
      </dgm:t>
    </dgm:pt>
    <dgm:pt modelId="{3AFF66D5-F396-5A46-95D6-619446390A29}">
      <dgm:prSet phldrT="[Text]"/>
      <dgm:spPr/>
      <dgm:t>
        <a:bodyPr/>
        <a:lstStyle/>
        <a:p>
          <a:pPr>
            <a:buFont typeface="Arial" panose="020B0604020202020204" pitchFamily="34" charset="0"/>
            <a:buChar char="•"/>
          </a:pPr>
          <a:r>
            <a:rPr lang="en-US" dirty="0"/>
            <a:t>Voice of Customer</a:t>
          </a:r>
        </a:p>
      </dgm:t>
    </dgm:pt>
    <dgm:pt modelId="{38E357FB-9DA5-1B43-9D94-06A240465D7F}" type="parTrans" cxnId="{CB6CC0F7-3990-5A40-9B89-58BF376AB909}">
      <dgm:prSet/>
      <dgm:spPr/>
      <dgm:t>
        <a:bodyPr/>
        <a:lstStyle/>
        <a:p>
          <a:endParaRPr lang="en-US"/>
        </a:p>
      </dgm:t>
    </dgm:pt>
    <dgm:pt modelId="{8A368B20-BFE5-7744-9BC5-AA5F4035FBC3}" type="sibTrans" cxnId="{CB6CC0F7-3990-5A40-9B89-58BF376AB909}">
      <dgm:prSet/>
      <dgm:spPr/>
      <dgm:t>
        <a:bodyPr/>
        <a:lstStyle/>
        <a:p>
          <a:endParaRPr lang="en-US"/>
        </a:p>
      </dgm:t>
    </dgm:pt>
    <dgm:pt modelId="{BBF724B4-799F-CE48-A26B-1758387F15A9}">
      <dgm:prSet/>
      <dgm:spPr/>
      <dgm:t>
        <a:bodyPr/>
        <a:lstStyle/>
        <a:p>
          <a:pPr>
            <a:buFont typeface="Arial" panose="020B0604020202020204" pitchFamily="34" charset="0"/>
            <a:buChar char="•"/>
          </a:pPr>
          <a:r>
            <a:rPr lang="en-US" b="0" dirty="0"/>
            <a:t>5S</a:t>
          </a:r>
        </a:p>
      </dgm:t>
    </dgm:pt>
    <dgm:pt modelId="{A5FD1D12-582E-FD4B-B652-1DCD5EDC76C2}" type="parTrans" cxnId="{5A6CA11A-96B9-7446-A64D-E714ED7907BC}">
      <dgm:prSet/>
      <dgm:spPr/>
      <dgm:t>
        <a:bodyPr/>
        <a:lstStyle/>
        <a:p>
          <a:endParaRPr lang="en-US"/>
        </a:p>
      </dgm:t>
    </dgm:pt>
    <dgm:pt modelId="{40F44171-00CF-674B-BF36-5569541E95AA}" type="sibTrans" cxnId="{5A6CA11A-96B9-7446-A64D-E714ED7907BC}">
      <dgm:prSet/>
      <dgm:spPr/>
      <dgm:t>
        <a:bodyPr/>
        <a:lstStyle/>
        <a:p>
          <a:endParaRPr lang="en-US"/>
        </a:p>
      </dgm:t>
    </dgm:pt>
    <dgm:pt modelId="{7B0CDFC5-AFA3-B347-A7CC-8DE932EC6557}">
      <dgm:prSet/>
      <dgm:spPr/>
      <dgm:t>
        <a:bodyPr/>
        <a:lstStyle/>
        <a:p>
          <a:pPr>
            <a:buFont typeface="Arial" panose="020B0604020202020204" pitchFamily="34" charset="0"/>
            <a:buChar char="•"/>
          </a:pPr>
          <a:r>
            <a:rPr lang="en-US" b="0" dirty="0"/>
            <a:t>Run Chart w/ Improvement Data</a:t>
          </a:r>
        </a:p>
      </dgm:t>
    </dgm:pt>
    <dgm:pt modelId="{54B34964-29B5-0742-806E-83151C1F572E}" type="parTrans" cxnId="{AE0E7072-CF5D-DD40-9539-F85CBD09E538}">
      <dgm:prSet/>
      <dgm:spPr/>
      <dgm:t>
        <a:bodyPr/>
        <a:lstStyle/>
        <a:p>
          <a:endParaRPr lang="en-US"/>
        </a:p>
      </dgm:t>
    </dgm:pt>
    <dgm:pt modelId="{248C9118-FB11-1C43-BE49-42EAA781B080}" type="sibTrans" cxnId="{AE0E7072-CF5D-DD40-9539-F85CBD09E538}">
      <dgm:prSet/>
      <dgm:spPr/>
      <dgm:t>
        <a:bodyPr/>
        <a:lstStyle/>
        <a:p>
          <a:endParaRPr lang="en-US"/>
        </a:p>
      </dgm:t>
    </dgm:pt>
    <dgm:pt modelId="{C0D6073F-A4DF-214E-A93E-A3C73D73015E}">
      <dgm:prSet/>
      <dgm:spPr/>
      <dgm:t>
        <a:bodyPr/>
        <a:lstStyle/>
        <a:p>
          <a:pPr>
            <a:buFont typeface="Arial" panose="020B0604020202020204" pitchFamily="34" charset="0"/>
            <a:buChar char="•"/>
          </a:pPr>
          <a:r>
            <a:rPr lang="en-US" dirty="0"/>
            <a:t>Control Plan</a:t>
          </a:r>
        </a:p>
      </dgm:t>
    </dgm:pt>
    <dgm:pt modelId="{8DC4BA1B-C382-CC41-8F94-48CB9C7DB8BA}" type="parTrans" cxnId="{5EC802A2-AC42-9F4F-B8BA-C998D13E4F5A}">
      <dgm:prSet/>
      <dgm:spPr/>
      <dgm:t>
        <a:bodyPr/>
        <a:lstStyle/>
        <a:p>
          <a:endParaRPr lang="en-US"/>
        </a:p>
      </dgm:t>
    </dgm:pt>
    <dgm:pt modelId="{E2CF30B4-80C2-5A47-9549-F254F1DDABDB}" type="sibTrans" cxnId="{5EC802A2-AC42-9F4F-B8BA-C998D13E4F5A}">
      <dgm:prSet/>
      <dgm:spPr/>
      <dgm:t>
        <a:bodyPr/>
        <a:lstStyle/>
        <a:p>
          <a:endParaRPr lang="en-US"/>
        </a:p>
      </dgm:t>
    </dgm:pt>
    <dgm:pt modelId="{F86C4FBE-924A-2043-BDD6-617032A5853C}">
      <dgm:prSet/>
      <dgm:spPr/>
      <dgm:t>
        <a:bodyPr/>
        <a:lstStyle/>
        <a:p>
          <a:pPr>
            <a:buFont typeface="Arial" panose="020B0604020202020204" pitchFamily="34" charset="0"/>
            <a:buChar char="•"/>
          </a:pPr>
          <a:r>
            <a:rPr lang="en-US" b="0" dirty="0"/>
            <a:t>Tests of Change – WHAT DID YOU DO</a:t>
          </a:r>
        </a:p>
      </dgm:t>
    </dgm:pt>
    <dgm:pt modelId="{8EA8BBC9-BFA3-0B48-9CAB-E997E54DD1B9}" type="parTrans" cxnId="{0A7084FC-05A7-BB49-8177-27B4E969A075}">
      <dgm:prSet/>
      <dgm:spPr/>
      <dgm:t>
        <a:bodyPr/>
        <a:lstStyle/>
        <a:p>
          <a:endParaRPr lang="en-US"/>
        </a:p>
      </dgm:t>
    </dgm:pt>
    <dgm:pt modelId="{52063D20-CF1F-F44F-B82B-B0D0F86C8839}" type="sibTrans" cxnId="{0A7084FC-05A7-BB49-8177-27B4E969A075}">
      <dgm:prSet/>
      <dgm:spPr/>
      <dgm:t>
        <a:bodyPr/>
        <a:lstStyle/>
        <a:p>
          <a:endParaRPr lang="en-US"/>
        </a:p>
      </dgm:t>
    </dgm:pt>
    <dgm:pt modelId="{E2888BE8-3FE2-F845-8494-7AC362DBF359}">
      <dgm:prSet phldrT="[Text]"/>
      <dgm:spPr/>
      <dgm:t>
        <a:bodyPr/>
        <a:lstStyle/>
        <a:p>
          <a:pPr>
            <a:buSzPct val="75000"/>
            <a:buFont typeface="Arial" panose="020B0604020202020204" pitchFamily="34" charset="0"/>
            <a:buChar char="•"/>
          </a:pPr>
          <a:r>
            <a:rPr lang="en-US" b="0" dirty="0"/>
            <a:t>Run Chart</a:t>
          </a:r>
        </a:p>
      </dgm:t>
    </dgm:pt>
    <dgm:pt modelId="{015E6559-8854-A340-983A-3B318806FC35}" type="parTrans" cxnId="{C5BC87C5-7620-3648-8914-104EAE959B52}">
      <dgm:prSet/>
      <dgm:spPr/>
      <dgm:t>
        <a:bodyPr/>
        <a:lstStyle/>
        <a:p>
          <a:endParaRPr lang="en-US"/>
        </a:p>
      </dgm:t>
    </dgm:pt>
    <dgm:pt modelId="{66455EE6-7BAD-EE49-B0CA-9743C05AAB40}" type="sibTrans" cxnId="{C5BC87C5-7620-3648-8914-104EAE959B52}">
      <dgm:prSet/>
      <dgm:spPr/>
      <dgm:t>
        <a:bodyPr/>
        <a:lstStyle/>
        <a:p>
          <a:endParaRPr lang="en-US"/>
        </a:p>
      </dgm:t>
    </dgm:pt>
    <dgm:pt modelId="{B787AC75-594C-1244-ADC1-A782FCD4E3E1}">
      <dgm:prSet phldrT="[Text]"/>
      <dgm:spPr/>
      <dgm:t>
        <a:bodyPr/>
        <a:lstStyle/>
        <a:p>
          <a:pPr>
            <a:buFont typeface="Arial" panose="020B0604020202020204" pitchFamily="34" charset="0"/>
            <a:buChar char="•"/>
          </a:pPr>
          <a:r>
            <a:rPr lang="en-US" dirty="0"/>
            <a:t>Process Table / Map</a:t>
          </a:r>
        </a:p>
      </dgm:t>
    </dgm:pt>
    <dgm:pt modelId="{44DDB6B1-33C7-0647-B92D-10A1A4DA252A}" type="parTrans" cxnId="{5EADB830-5B52-2D4D-B401-07AFEEC082A9}">
      <dgm:prSet/>
      <dgm:spPr/>
      <dgm:t>
        <a:bodyPr/>
        <a:lstStyle/>
        <a:p>
          <a:endParaRPr lang="en-US"/>
        </a:p>
      </dgm:t>
    </dgm:pt>
    <dgm:pt modelId="{9DDFAA13-1983-F24D-993C-18E10B1B2C88}" type="sibTrans" cxnId="{5EADB830-5B52-2D4D-B401-07AFEEC082A9}">
      <dgm:prSet/>
      <dgm:spPr/>
      <dgm:t>
        <a:bodyPr/>
        <a:lstStyle/>
        <a:p>
          <a:endParaRPr lang="en-US"/>
        </a:p>
      </dgm:t>
    </dgm:pt>
    <dgm:pt modelId="{B2670B72-4507-FD42-B232-458FF2E50597}">
      <dgm:prSet/>
      <dgm:spPr/>
      <dgm:t>
        <a:bodyPr/>
        <a:lstStyle/>
        <a:p>
          <a:pPr>
            <a:buFont typeface="Arial" panose="020B0604020202020204" pitchFamily="34" charset="0"/>
            <a:buChar char="•"/>
          </a:pPr>
          <a:r>
            <a:rPr lang="en-US" b="0" dirty="0"/>
            <a:t>Final Intervention - SOP</a:t>
          </a:r>
        </a:p>
      </dgm:t>
    </dgm:pt>
    <dgm:pt modelId="{6A723C2C-432C-104E-A70D-2331BB33BD83}" type="parTrans" cxnId="{26038858-E19A-EB4E-8C31-8FAAAEA5567E}">
      <dgm:prSet/>
      <dgm:spPr/>
      <dgm:t>
        <a:bodyPr/>
        <a:lstStyle/>
        <a:p>
          <a:endParaRPr lang="en-US"/>
        </a:p>
      </dgm:t>
    </dgm:pt>
    <dgm:pt modelId="{8F545BA0-7F09-E541-84C0-344FC13E7956}" type="sibTrans" cxnId="{26038858-E19A-EB4E-8C31-8FAAAEA5567E}">
      <dgm:prSet/>
      <dgm:spPr/>
      <dgm:t>
        <a:bodyPr/>
        <a:lstStyle/>
        <a:p>
          <a:endParaRPr lang="en-US"/>
        </a:p>
      </dgm:t>
    </dgm:pt>
    <dgm:pt modelId="{C5EF05B2-6E66-A64C-9852-F3273588C108}">
      <dgm:prSet/>
      <dgm:spPr/>
      <dgm:t>
        <a:bodyPr/>
        <a:lstStyle/>
        <a:p>
          <a:pPr>
            <a:buFont typeface="Arial" panose="020B0604020202020204" pitchFamily="34" charset="0"/>
            <a:buChar char="•"/>
          </a:pPr>
          <a:r>
            <a:rPr lang="en-US" dirty="0"/>
            <a:t>Final Report</a:t>
          </a:r>
        </a:p>
      </dgm:t>
    </dgm:pt>
    <dgm:pt modelId="{09E51E0B-6934-6E42-8901-7230D31A682F}" type="parTrans" cxnId="{896A836A-C5E5-3E40-B28F-72059D8157C5}">
      <dgm:prSet/>
      <dgm:spPr/>
      <dgm:t>
        <a:bodyPr/>
        <a:lstStyle/>
        <a:p>
          <a:endParaRPr lang="en-US"/>
        </a:p>
      </dgm:t>
    </dgm:pt>
    <dgm:pt modelId="{7654885B-3709-4042-94FC-FCB9F3C29CC3}" type="sibTrans" cxnId="{896A836A-C5E5-3E40-B28F-72059D8157C5}">
      <dgm:prSet/>
      <dgm:spPr/>
      <dgm:t>
        <a:bodyPr/>
        <a:lstStyle/>
        <a:p>
          <a:endParaRPr lang="en-US"/>
        </a:p>
      </dgm:t>
    </dgm:pt>
    <dgm:pt modelId="{D07D9C47-CF70-1C47-A000-82EE9C5EC234}">
      <dgm:prSet phldrT="[Text]"/>
      <dgm:spPr/>
      <dgm:t>
        <a:bodyPr/>
        <a:lstStyle/>
        <a:p>
          <a:pPr>
            <a:buFont typeface="Arial" panose="020B0604020202020204" pitchFamily="34" charset="0"/>
            <a:buChar char="•"/>
          </a:pPr>
          <a:r>
            <a:rPr lang="en-US" dirty="0"/>
            <a:t>Elevator Speech</a:t>
          </a:r>
        </a:p>
      </dgm:t>
    </dgm:pt>
    <dgm:pt modelId="{49D0BCC2-0B19-A745-984B-BCEE43F73471}" type="parTrans" cxnId="{ABAF707F-42E7-E24F-9269-9EC8736D6BE0}">
      <dgm:prSet/>
      <dgm:spPr/>
      <dgm:t>
        <a:bodyPr/>
        <a:lstStyle/>
        <a:p>
          <a:endParaRPr lang="en-US"/>
        </a:p>
      </dgm:t>
    </dgm:pt>
    <dgm:pt modelId="{449FC461-8C44-B947-A6C1-1813F60E0C5D}" type="sibTrans" cxnId="{ABAF707F-42E7-E24F-9269-9EC8736D6BE0}">
      <dgm:prSet/>
      <dgm:spPr/>
      <dgm:t>
        <a:bodyPr/>
        <a:lstStyle/>
        <a:p>
          <a:endParaRPr lang="en-US"/>
        </a:p>
      </dgm:t>
    </dgm:pt>
    <dgm:pt modelId="{66F43646-A49B-9847-A806-7FE848424258}">
      <dgm:prSet phldrT="[Text]"/>
      <dgm:spPr/>
      <dgm:t>
        <a:bodyPr/>
        <a:lstStyle/>
        <a:p>
          <a:pPr>
            <a:buFont typeface="Arial" panose="020B0604020202020204" pitchFamily="34" charset="0"/>
            <a:buChar char="•"/>
          </a:pPr>
          <a:r>
            <a:rPr lang="en-US" dirty="0"/>
            <a:t>Project Outline – Problem &amp; Aim Statement</a:t>
          </a:r>
        </a:p>
      </dgm:t>
    </dgm:pt>
    <dgm:pt modelId="{AAD65B3D-4C91-5849-8099-C08E1FE2078F}" type="parTrans" cxnId="{443CAB8B-FC90-E242-934B-66DA86920BE0}">
      <dgm:prSet/>
      <dgm:spPr/>
    </dgm:pt>
    <dgm:pt modelId="{DE284697-EAF8-DA40-99BA-97773A8A6F0B}" type="sibTrans" cxnId="{443CAB8B-FC90-E242-934B-66DA86920BE0}">
      <dgm:prSet/>
      <dgm:spPr/>
    </dgm:pt>
    <dgm:pt modelId="{1AC03AC4-C800-AE45-A6F0-F83019F62F5D}">
      <dgm:prSet phldrT="[Text]"/>
      <dgm:spPr/>
      <dgm:t>
        <a:bodyPr/>
        <a:lstStyle/>
        <a:p>
          <a:pPr>
            <a:buFont typeface="Arial" panose="020B0604020202020204" pitchFamily="34" charset="0"/>
            <a:buChar char="•"/>
          </a:pPr>
          <a:r>
            <a:rPr lang="en-US" dirty="0"/>
            <a:t>Team </a:t>
          </a:r>
        </a:p>
      </dgm:t>
    </dgm:pt>
    <dgm:pt modelId="{697A74AA-26FC-7C4C-9F6A-C60A9B12AE01}" type="parTrans" cxnId="{B4D60724-CEBD-1841-816F-4F19778CBE04}">
      <dgm:prSet/>
      <dgm:spPr/>
    </dgm:pt>
    <dgm:pt modelId="{BD01D5E8-EC03-7444-B835-701D8D8EAE93}" type="sibTrans" cxnId="{B4D60724-CEBD-1841-816F-4F19778CBE04}">
      <dgm:prSet/>
      <dgm:spPr/>
    </dgm:pt>
    <dgm:pt modelId="{6E53A11D-3AF1-E348-96E9-3D9594E1C8E0}">
      <dgm:prSet/>
      <dgm:spPr/>
      <dgm:t>
        <a:bodyPr/>
        <a:lstStyle/>
        <a:p>
          <a:pPr>
            <a:buFont typeface="Arial" panose="020B0604020202020204" pitchFamily="34" charset="0"/>
            <a:buChar char="•"/>
          </a:pPr>
          <a:r>
            <a:rPr lang="en-US" b="0" dirty="0"/>
            <a:t>I/E Grid</a:t>
          </a:r>
        </a:p>
      </dgm:t>
    </dgm:pt>
    <dgm:pt modelId="{29F5899E-C5C0-8F4A-BBC9-37F7BBDCBC38}" type="parTrans" cxnId="{395A5ED2-9A8E-B04D-B9C2-8AABEC6054E8}">
      <dgm:prSet/>
      <dgm:spPr/>
    </dgm:pt>
    <dgm:pt modelId="{E781A6D4-1479-8A43-A7C7-FD3DA3199539}" type="sibTrans" cxnId="{395A5ED2-9A8E-B04D-B9C2-8AABEC6054E8}">
      <dgm:prSet/>
      <dgm:spPr/>
    </dgm:pt>
    <dgm:pt modelId="{9B340C40-1552-1A48-A226-E90C467145DF}" type="pres">
      <dgm:prSet presAssocID="{AF1CC536-E767-9441-AD8E-2A125A0896B6}" presName="Name0" presStyleCnt="0">
        <dgm:presLayoutVars>
          <dgm:dir/>
          <dgm:animLvl val="lvl"/>
          <dgm:resizeHandles val="exact"/>
        </dgm:presLayoutVars>
      </dgm:prSet>
      <dgm:spPr/>
    </dgm:pt>
    <dgm:pt modelId="{97714C31-A403-F24D-91BE-F0201EE7D065}" type="pres">
      <dgm:prSet presAssocID="{A5FAB333-6AC3-D441-8544-9C9DB511409D}" presName="composite" presStyleCnt="0"/>
      <dgm:spPr/>
    </dgm:pt>
    <dgm:pt modelId="{BE433719-360A-7744-9191-C81B2EEC9A44}" type="pres">
      <dgm:prSet presAssocID="{A5FAB333-6AC3-D441-8544-9C9DB511409D}" presName="parTx" presStyleLbl="alignNode1" presStyleIdx="0" presStyleCnt="5">
        <dgm:presLayoutVars>
          <dgm:chMax val="0"/>
          <dgm:chPref val="0"/>
          <dgm:bulletEnabled val="1"/>
        </dgm:presLayoutVars>
      </dgm:prSet>
      <dgm:spPr/>
    </dgm:pt>
    <dgm:pt modelId="{E63A1AEE-0167-6C4E-B5E6-5952E0ED83D5}" type="pres">
      <dgm:prSet presAssocID="{A5FAB333-6AC3-D441-8544-9C9DB511409D}" presName="desTx" presStyleLbl="alignAccFollowNode1" presStyleIdx="0" presStyleCnt="5">
        <dgm:presLayoutVars>
          <dgm:bulletEnabled val="1"/>
        </dgm:presLayoutVars>
      </dgm:prSet>
      <dgm:spPr/>
    </dgm:pt>
    <dgm:pt modelId="{7165DAE0-6154-3B4C-92EF-EF774F892B94}" type="pres">
      <dgm:prSet presAssocID="{202A22D1-B530-1E46-B543-BC42724DB477}" presName="space" presStyleCnt="0"/>
      <dgm:spPr/>
    </dgm:pt>
    <dgm:pt modelId="{D4B7F0F6-EF19-D74B-BA94-4AFE80B934E0}" type="pres">
      <dgm:prSet presAssocID="{6D31AAFD-1759-7049-86FB-73BE827E8704}" presName="composite" presStyleCnt="0"/>
      <dgm:spPr/>
    </dgm:pt>
    <dgm:pt modelId="{0D043355-51BB-C244-A15B-4AD267B23F73}" type="pres">
      <dgm:prSet presAssocID="{6D31AAFD-1759-7049-86FB-73BE827E8704}" presName="parTx" presStyleLbl="alignNode1" presStyleIdx="1" presStyleCnt="5">
        <dgm:presLayoutVars>
          <dgm:chMax val="0"/>
          <dgm:chPref val="0"/>
          <dgm:bulletEnabled val="1"/>
        </dgm:presLayoutVars>
      </dgm:prSet>
      <dgm:spPr/>
    </dgm:pt>
    <dgm:pt modelId="{D0C36958-CBF8-E244-ACA6-3F6C4E369CFB}" type="pres">
      <dgm:prSet presAssocID="{6D31AAFD-1759-7049-86FB-73BE827E8704}" presName="desTx" presStyleLbl="alignAccFollowNode1" presStyleIdx="1" presStyleCnt="5">
        <dgm:presLayoutVars>
          <dgm:bulletEnabled val="1"/>
        </dgm:presLayoutVars>
      </dgm:prSet>
      <dgm:spPr/>
    </dgm:pt>
    <dgm:pt modelId="{87EC17B7-F976-784F-9AF7-A186D36E9D7D}" type="pres">
      <dgm:prSet presAssocID="{6FA5566C-8CFE-1B47-9C22-012E2CC27686}" presName="space" presStyleCnt="0"/>
      <dgm:spPr/>
    </dgm:pt>
    <dgm:pt modelId="{0F2084EA-1817-394B-A772-4F71E30F3261}" type="pres">
      <dgm:prSet presAssocID="{3D1F2544-83F5-D746-A090-7E9E3BAB7A03}" presName="composite" presStyleCnt="0"/>
      <dgm:spPr/>
    </dgm:pt>
    <dgm:pt modelId="{084F8BCF-1B0B-3742-B1C2-CFED4D036F4D}" type="pres">
      <dgm:prSet presAssocID="{3D1F2544-83F5-D746-A090-7E9E3BAB7A03}" presName="parTx" presStyleLbl="alignNode1" presStyleIdx="2" presStyleCnt="5">
        <dgm:presLayoutVars>
          <dgm:chMax val="0"/>
          <dgm:chPref val="0"/>
          <dgm:bulletEnabled val="1"/>
        </dgm:presLayoutVars>
      </dgm:prSet>
      <dgm:spPr/>
    </dgm:pt>
    <dgm:pt modelId="{9989A515-0898-0841-B87D-37AAEA963DED}" type="pres">
      <dgm:prSet presAssocID="{3D1F2544-83F5-D746-A090-7E9E3BAB7A03}" presName="desTx" presStyleLbl="alignAccFollowNode1" presStyleIdx="2" presStyleCnt="5">
        <dgm:presLayoutVars>
          <dgm:bulletEnabled val="1"/>
        </dgm:presLayoutVars>
      </dgm:prSet>
      <dgm:spPr/>
    </dgm:pt>
    <dgm:pt modelId="{EF2EC66E-7475-B548-9A83-C06CFD86FA7C}" type="pres">
      <dgm:prSet presAssocID="{AB66BD2F-A64E-5E41-920B-260CC092F6A2}" presName="space" presStyleCnt="0"/>
      <dgm:spPr/>
    </dgm:pt>
    <dgm:pt modelId="{BDE1BE48-F51A-C947-9B8B-641E9C569002}" type="pres">
      <dgm:prSet presAssocID="{16065D9C-0D5B-A444-B791-12D2C7C878D4}" presName="composite" presStyleCnt="0"/>
      <dgm:spPr/>
    </dgm:pt>
    <dgm:pt modelId="{80ABE41A-6947-5042-A173-F21B353E2AFC}" type="pres">
      <dgm:prSet presAssocID="{16065D9C-0D5B-A444-B791-12D2C7C878D4}" presName="parTx" presStyleLbl="alignNode1" presStyleIdx="3" presStyleCnt="5">
        <dgm:presLayoutVars>
          <dgm:chMax val="0"/>
          <dgm:chPref val="0"/>
          <dgm:bulletEnabled val="1"/>
        </dgm:presLayoutVars>
      </dgm:prSet>
      <dgm:spPr/>
    </dgm:pt>
    <dgm:pt modelId="{F3FF4623-619E-C043-B936-0E2D7EE084D5}" type="pres">
      <dgm:prSet presAssocID="{16065D9C-0D5B-A444-B791-12D2C7C878D4}" presName="desTx" presStyleLbl="alignAccFollowNode1" presStyleIdx="3" presStyleCnt="5">
        <dgm:presLayoutVars>
          <dgm:bulletEnabled val="1"/>
        </dgm:presLayoutVars>
      </dgm:prSet>
      <dgm:spPr/>
    </dgm:pt>
    <dgm:pt modelId="{571BCF1E-E5D6-2D44-BF86-1BE46BE0C8F6}" type="pres">
      <dgm:prSet presAssocID="{A3AA0010-1615-0741-8376-E31CD3E6B748}" presName="space" presStyleCnt="0"/>
      <dgm:spPr/>
    </dgm:pt>
    <dgm:pt modelId="{2723184D-89CF-7F4A-8937-2FA98B4ADAB0}" type="pres">
      <dgm:prSet presAssocID="{DA0FB80C-6BC6-804B-BBF4-AB99037BDB31}" presName="composite" presStyleCnt="0"/>
      <dgm:spPr/>
    </dgm:pt>
    <dgm:pt modelId="{C962F805-0077-2F44-8295-66A215BD5114}" type="pres">
      <dgm:prSet presAssocID="{DA0FB80C-6BC6-804B-BBF4-AB99037BDB31}" presName="parTx" presStyleLbl="alignNode1" presStyleIdx="4" presStyleCnt="5">
        <dgm:presLayoutVars>
          <dgm:chMax val="0"/>
          <dgm:chPref val="0"/>
          <dgm:bulletEnabled val="1"/>
        </dgm:presLayoutVars>
      </dgm:prSet>
      <dgm:spPr/>
    </dgm:pt>
    <dgm:pt modelId="{7631A851-D773-3448-92B2-BAC0123E58BA}" type="pres">
      <dgm:prSet presAssocID="{DA0FB80C-6BC6-804B-BBF4-AB99037BDB31}" presName="desTx" presStyleLbl="alignAccFollowNode1" presStyleIdx="4" presStyleCnt="5">
        <dgm:presLayoutVars>
          <dgm:bulletEnabled val="1"/>
        </dgm:presLayoutVars>
      </dgm:prSet>
      <dgm:spPr/>
    </dgm:pt>
  </dgm:ptLst>
  <dgm:cxnLst>
    <dgm:cxn modelId="{66914C00-7FA5-D246-B564-745254B00C33}" type="presOf" srcId="{1AC03AC4-C800-AE45-A6F0-F83019F62F5D}" destId="{E63A1AEE-0167-6C4E-B5E6-5952E0ED83D5}" srcOrd="0" destOrd="1" presId="urn:microsoft.com/office/officeart/2005/8/layout/hList1"/>
    <dgm:cxn modelId="{B95CB701-4898-9148-8E4E-CAB71F98E431}" type="presOf" srcId="{E2888BE8-3FE2-F845-8494-7AC362DBF359}" destId="{D0C36958-CBF8-E244-ACA6-3F6C4E369CFB}" srcOrd="0" destOrd="1" presId="urn:microsoft.com/office/officeart/2005/8/layout/hList1"/>
    <dgm:cxn modelId="{A560F10C-4D6F-E94A-B5BC-8784FF648760}" type="presOf" srcId="{B2670B72-4507-FD42-B232-458FF2E50597}" destId="{F3FF4623-619E-C043-B936-0E2D7EE084D5}" srcOrd="0" destOrd="3" presId="urn:microsoft.com/office/officeart/2005/8/layout/hList1"/>
    <dgm:cxn modelId="{059F5512-F2B8-AB47-BB6F-B2CA4A70D30F}" type="presOf" srcId="{B787AC75-594C-1244-ADC1-A782FCD4E3E1}" destId="{E63A1AEE-0167-6C4E-B5E6-5952E0ED83D5}" srcOrd="0" destOrd="4" presId="urn:microsoft.com/office/officeart/2005/8/layout/hList1"/>
    <dgm:cxn modelId="{5A6CA11A-96B9-7446-A64D-E714ED7907BC}" srcId="{16065D9C-0D5B-A444-B791-12D2C7C878D4}" destId="{BBF724B4-799F-CE48-A26B-1758387F15A9}" srcOrd="0" destOrd="0" parTransId="{A5FD1D12-582E-FD4B-B652-1DCD5EDC76C2}" sibTransId="{40F44171-00CF-674B-BF36-5569541E95AA}"/>
    <dgm:cxn modelId="{B4D60724-CEBD-1841-816F-4F19778CBE04}" srcId="{A5FAB333-6AC3-D441-8544-9C9DB511409D}" destId="{1AC03AC4-C800-AE45-A6F0-F83019F62F5D}" srcOrd="1" destOrd="0" parTransId="{697A74AA-26FC-7C4C-9F6A-C60A9B12AE01}" sibTransId="{BD01D5E8-EC03-7444-B835-701D8D8EAE93}"/>
    <dgm:cxn modelId="{C721FB29-4D2F-B642-857E-A95AC7A6378B}" type="presOf" srcId="{66F43646-A49B-9847-A806-7FE848424258}" destId="{E63A1AEE-0167-6C4E-B5E6-5952E0ED83D5}" srcOrd="0" destOrd="2" presId="urn:microsoft.com/office/officeart/2005/8/layout/hList1"/>
    <dgm:cxn modelId="{5EADB830-5B52-2D4D-B401-07AFEEC082A9}" srcId="{A5FAB333-6AC3-D441-8544-9C9DB511409D}" destId="{B787AC75-594C-1244-ADC1-A782FCD4E3E1}" srcOrd="4" destOrd="0" parTransId="{44DDB6B1-33C7-0647-B92D-10A1A4DA252A}" sibTransId="{9DDFAA13-1983-F24D-993C-18E10B1B2C88}"/>
    <dgm:cxn modelId="{FD156E31-844E-4246-B967-9AC13192A80F}" type="presOf" srcId="{C5EF05B2-6E66-A64C-9852-F3273588C108}" destId="{7631A851-D773-3448-92B2-BAC0123E58BA}" srcOrd="0" destOrd="1" presId="urn:microsoft.com/office/officeart/2005/8/layout/hList1"/>
    <dgm:cxn modelId="{F8BB4C41-B4CC-EF48-A077-80E4DF77776D}" type="presOf" srcId="{35B7E33C-B63C-AD48-A176-068CC2A23727}" destId="{E63A1AEE-0167-6C4E-B5E6-5952E0ED83D5}" srcOrd="0" destOrd="0" presId="urn:microsoft.com/office/officeart/2005/8/layout/hList1"/>
    <dgm:cxn modelId="{ABEEA241-09EF-C746-9735-DE83618ACB9B}" type="presOf" srcId="{16065D9C-0D5B-A444-B791-12D2C7C878D4}" destId="{80ABE41A-6947-5042-A173-F21B353E2AFC}" srcOrd="0" destOrd="0" presId="urn:microsoft.com/office/officeart/2005/8/layout/hList1"/>
    <dgm:cxn modelId="{26038858-E19A-EB4E-8C31-8FAAAEA5567E}" srcId="{16065D9C-0D5B-A444-B791-12D2C7C878D4}" destId="{B2670B72-4507-FD42-B232-458FF2E50597}" srcOrd="3" destOrd="0" parTransId="{6A723C2C-432C-104E-A70D-2331BB33BD83}" sibTransId="{8F545BA0-7F09-E541-84C0-344FC13E7956}"/>
    <dgm:cxn modelId="{DD7EC962-4224-DC4B-AC09-E8B311EC8B9A}" type="presOf" srcId="{A5FAB333-6AC3-D441-8544-9C9DB511409D}" destId="{BE433719-360A-7744-9191-C81B2EEC9A44}" srcOrd="0" destOrd="0" presId="urn:microsoft.com/office/officeart/2005/8/layout/hList1"/>
    <dgm:cxn modelId="{5EA3E966-A9FB-504D-9094-29DE90317DA9}" srcId="{AF1CC536-E767-9441-AD8E-2A125A0896B6}" destId="{3D1F2544-83F5-D746-A090-7E9E3BAB7A03}" srcOrd="2" destOrd="0" parTransId="{773D83AD-E789-984E-A994-7AA0B18706B5}" sibTransId="{AB66BD2F-A64E-5E41-920B-260CC092F6A2}"/>
    <dgm:cxn modelId="{896A836A-C5E5-3E40-B28F-72059D8157C5}" srcId="{DA0FB80C-6BC6-804B-BBF4-AB99037BDB31}" destId="{C5EF05B2-6E66-A64C-9852-F3273588C108}" srcOrd="1" destOrd="0" parTransId="{09E51E0B-6934-6E42-8901-7230D31A682F}" sibTransId="{7654885B-3709-4042-94FC-FCB9F3C29CC3}"/>
    <dgm:cxn modelId="{AE0E7072-CF5D-DD40-9539-F85CBD09E538}" srcId="{16065D9C-0D5B-A444-B791-12D2C7C878D4}" destId="{7B0CDFC5-AFA3-B347-A7CC-8DE932EC6557}" srcOrd="4" destOrd="0" parTransId="{54B34964-29B5-0742-806E-83151C1F572E}" sibTransId="{248C9118-FB11-1C43-BE49-42EAA781B080}"/>
    <dgm:cxn modelId="{B026BE72-1A75-C141-8BB3-7809AFFD6B28}" type="presOf" srcId="{F67CBA57-0DE1-6343-9653-4CAA0E3914C9}" destId="{9989A515-0898-0841-B87D-37AAEA963DED}" srcOrd="0" destOrd="0" presId="urn:microsoft.com/office/officeart/2005/8/layout/hList1"/>
    <dgm:cxn modelId="{A495EA75-33D6-CE40-A472-A1B1C271D612}" type="presOf" srcId="{C0D6073F-A4DF-214E-A93E-A3C73D73015E}" destId="{7631A851-D773-3448-92B2-BAC0123E58BA}" srcOrd="0" destOrd="0" presId="urn:microsoft.com/office/officeart/2005/8/layout/hList1"/>
    <dgm:cxn modelId="{204A2A7C-B255-ED46-9342-236FC15B60F6}" srcId="{3D1F2544-83F5-D746-A090-7E9E3BAB7A03}" destId="{F67CBA57-0DE1-6343-9653-4CAA0E3914C9}" srcOrd="0" destOrd="0" parTransId="{05DB8661-2734-5B4F-9FB5-76700509BDE4}" sibTransId="{D68ADFB6-DA1C-0445-BA06-8A133BE93DB0}"/>
    <dgm:cxn modelId="{ABAF707F-42E7-E24F-9269-9EC8736D6BE0}" srcId="{A5FAB333-6AC3-D441-8544-9C9DB511409D}" destId="{D07D9C47-CF70-1C47-A000-82EE9C5EC234}" srcOrd="3" destOrd="0" parTransId="{49D0BCC2-0B19-A745-984B-BCEE43F73471}" sibTransId="{449FC461-8C44-B947-A6C1-1813F60E0C5D}"/>
    <dgm:cxn modelId="{EE2C7381-FEC5-DC4C-B6CD-149DD891F0D8}" type="presOf" srcId="{DA0FB80C-6BC6-804B-BBF4-AB99037BDB31}" destId="{C962F805-0077-2F44-8295-66A215BD5114}" srcOrd="0" destOrd="0" presId="urn:microsoft.com/office/officeart/2005/8/layout/hList1"/>
    <dgm:cxn modelId="{799B9181-4ACB-974A-B83A-C7C4C3F792E2}" type="presOf" srcId="{AF1CC536-E767-9441-AD8E-2A125A0896B6}" destId="{9B340C40-1552-1A48-A226-E90C467145DF}" srcOrd="0" destOrd="0" presId="urn:microsoft.com/office/officeart/2005/8/layout/hList1"/>
    <dgm:cxn modelId="{79E1D285-22A1-D94A-9CD3-13A2E2735B9A}" type="presOf" srcId="{7B0CDFC5-AFA3-B347-A7CC-8DE932EC6557}" destId="{F3FF4623-619E-C043-B936-0E2D7EE084D5}" srcOrd="0" destOrd="4" presId="urn:microsoft.com/office/officeart/2005/8/layout/hList1"/>
    <dgm:cxn modelId="{443CAB8B-FC90-E242-934B-66DA86920BE0}" srcId="{A5FAB333-6AC3-D441-8544-9C9DB511409D}" destId="{66F43646-A49B-9847-A806-7FE848424258}" srcOrd="2" destOrd="0" parTransId="{AAD65B3D-4C91-5849-8099-C08E1FE2078F}" sibTransId="{DE284697-EAF8-DA40-99BA-97773A8A6F0B}"/>
    <dgm:cxn modelId="{49C1C291-121C-1A48-9EE1-BE4A57DB886D}" type="presOf" srcId="{D07D9C47-CF70-1C47-A000-82EE9C5EC234}" destId="{E63A1AEE-0167-6C4E-B5E6-5952E0ED83D5}" srcOrd="0" destOrd="3" presId="urn:microsoft.com/office/officeart/2005/8/layout/hList1"/>
    <dgm:cxn modelId="{B77D4896-822C-FE49-87E3-7B6D8B0AE2F5}" srcId="{AF1CC536-E767-9441-AD8E-2A125A0896B6}" destId="{A5FAB333-6AC3-D441-8544-9C9DB511409D}" srcOrd="0" destOrd="0" parTransId="{1B3440F4-79D7-8D4F-8B27-15957818C825}" sibTransId="{202A22D1-B530-1E46-B543-BC42724DB477}"/>
    <dgm:cxn modelId="{2F27829B-18D9-9A4F-9B38-93D3D42B282C}" type="presOf" srcId="{3AFF66D5-F396-5A46-95D6-619446390A29}" destId="{E63A1AEE-0167-6C4E-B5E6-5952E0ED83D5}" srcOrd="0" destOrd="5" presId="urn:microsoft.com/office/officeart/2005/8/layout/hList1"/>
    <dgm:cxn modelId="{5EC802A2-AC42-9F4F-B8BA-C998D13E4F5A}" srcId="{DA0FB80C-6BC6-804B-BBF4-AB99037BDB31}" destId="{C0D6073F-A4DF-214E-A93E-A3C73D73015E}" srcOrd="0" destOrd="0" parTransId="{8DC4BA1B-C382-CC41-8F94-48CB9C7DB8BA}" sibTransId="{E2CF30B4-80C2-5A47-9549-F254F1DDABDB}"/>
    <dgm:cxn modelId="{2E55FAA7-EE2B-9E49-8EC2-DE35B0955ECE}" type="presOf" srcId="{6E53A11D-3AF1-E348-96E9-3D9594E1C8E0}" destId="{F3FF4623-619E-C043-B936-0E2D7EE084D5}" srcOrd="0" destOrd="1" presId="urn:microsoft.com/office/officeart/2005/8/layout/hList1"/>
    <dgm:cxn modelId="{A206A6AC-22F4-AF47-BD35-F7BAD6966BC4}" srcId="{6D31AAFD-1759-7049-86FB-73BE827E8704}" destId="{EEB62E6E-DF52-CA4C-9DDA-43D78C09205B}" srcOrd="0" destOrd="0" parTransId="{D9390173-215D-1649-9E0A-1B5DE853D3FA}" sibTransId="{9847DD1A-AF3A-ED4A-BA24-F95D13149CE9}"/>
    <dgm:cxn modelId="{362671B4-1A6D-6F47-9CFB-AB3BFD65FD85}" type="presOf" srcId="{6D31AAFD-1759-7049-86FB-73BE827E8704}" destId="{0D043355-51BB-C244-A15B-4AD267B23F73}" srcOrd="0" destOrd="0" presId="urn:microsoft.com/office/officeart/2005/8/layout/hList1"/>
    <dgm:cxn modelId="{6B600BC5-F130-1547-BF5A-956CFC3B8E5D}" type="presOf" srcId="{EEB62E6E-DF52-CA4C-9DDA-43D78C09205B}" destId="{D0C36958-CBF8-E244-ACA6-3F6C4E369CFB}" srcOrd="0" destOrd="0" presId="urn:microsoft.com/office/officeart/2005/8/layout/hList1"/>
    <dgm:cxn modelId="{C5BC87C5-7620-3648-8914-104EAE959B52}" srcId="{6D31AAFD-1759-7049-86FB-73BE827E8704}" destId="{E2888BE8-3FE2-F845-8494-7AC362DBF359}" srcOrd="1" destOrd="0" parTransId="{015E6559-8854-A340-983A-3B318806FC35}" sibTransId="{66455EE6-7BAD-EE49-B0CA-9743C05AAB40}"/>
    <dgm:cxn modelId="{691CD5C5-13D1-CD4F-A23A-BD1831BAAA74}" srcId="{AF1CC536-E767-9441-AD8E-2A125A0896B6}" destId="{DA0FB80C-6BC6-804B-BBF4-AB99037BDB31}" srcOrd="4" destOrd="0" parTransId="{1FC4D67A-BCD4-EA4C-AEA9-847AA557EA2E}" sibTransId="{DB7BBB94-D0F6-5944-8DB1-48F99A6E75A1}"/>
    <dgm:cxn modelId="{14ED8ECB-6C6A-CB4C-98F5-852650B72657}" srcId="{A5FAB333-6AC3-D441-8544-9C9DB511409D}" destId="{35B7E33C-B63C-AD48-A176-068CC2A23727}" srcOrd="0" destOrd="0" parTransId="{F2358C58-A046-A743-B782-C02362AEFA6C}" sibTransId="{013AC2F0-99C4-FC44-8F8A-5E3190062FE3}"/>
    <dgm:cxn modelId="{395A5ED2-9A8E-B04D-B9C2-8AABEC6054E8}" srcId="{16065D9C-0D5B-A444-B791-12D2C7C878D4}" destId="{6E53A11D-3AF1-E348-96E9-3D9594E1C8E0}" srcOrd="1" destOrd="0" parTransId="{29F5899E-C5C0-8F4A-BBC9-37F7BBDCBC38}" sibTransId="{E781A6D4-1479-8A43-A7C7-FD3DA3199539}"/>
    <dgm:cxn modelId="{FD4FACD7-E14F-8347-B57B-6501D7FD442A}" srcId="{AF1CC536-E767-9441-AD8E-2A125A0896B6}" destId="{6D31AAFD-1759-7049-86FB-73BE827E8704}" srcOrd="1" destOrd="0" parTransId="{C36981E6-44E9-6D4D-9456-2849F2E93813}" sibTransId="{6FA5566C-8CFE-1B47-9C22-012E2CC27686}"/>
    <dgm:cxn modelId="{E5A44FE0-9BB0-EC4C-A9D8-2298BB5306BB}" type="presOf" srcId="{F86C4FBE-924A-2043-BDD6-617032A5853C}" destId="{F3FF4623-619E-C043-B936-0E2D7EE084D5}" srcOrd="0" destOrd="2" presId="urn:microsoft.com/office/officeart/2005/8/layout/hList1"/>
    <dgm:cxn modelId="{5984EFE1-B9B3-DF4E-8235-6DAEF8410B3C}" type="presOf" srcId="{BBF724B4-799F-CE48-A26B-1758387F15A9}" destId="{F3FF4623-619E-C043-B936-0E2D7EE084D5}" srcOrd="0" destOrd="0" presId="urn:microsoft.com/office/officeart/2005/8/layout/hList1"/>
    <dgm:cxn modelId="{F89836ED-3608-2C4B-8243-498994A76BBF}" srcId="{AF1CC536-E767-9441-AD8E-2A125A0896B6}" destId="{16065D9C-0D5B-A444-B791-12D2C7C878D4}" srcOrd="3" destOrd="0" parTransId="{0BF944B5-F956-E246-B680-06A41CE3A4D8}" sibTransId="{A3AA0010-1615-0741-8376-E31CD3E6B748}"/>
    <dgm:cxn modelId="{C2AC7AF1-959C-9947-835F-4749949F8EE1}" type="presOf" srcId="{3D1F2544-83F5-D746-A090-7E9E3BAB7A03}" destId="{084F8BCF-1B0B-3742-B1C2-CFED4D036F4D}" srcOrd="0" destOrd="0" presId="urn:microsoft.com/office/officeart/2005/8/layout/hList1"/>
    <dgm:cxn modelId="{CB6CC0F7-3990-5A40-9B89-58BF376AB909}" srcId="{A5FAB333-6AC3-D441-8544-9C9DB511409D}" destId="{3AFF66D5-F396-5A46-95D6-619446390A29}" srcOrd="5" destOrd="0" parTransId="{38E357FB-9DA5-1B43-9D94-06A240465D7F}" sibTransId="{8A368B20-BFE5-7744-9BC5-AA5F4035FBC3}"/>
    <dgm:cxn modelId="{0A7084FC-05A7-BB49-8177-27B4E969A075}" srcId="{16065D9C-0D5B-A444-B791-12D2C7C878D4}" destId="{F86C4FBE-924A-2043-BDD6-617032A5853C}" srcOrd="2" destOrd="0" parTransId="{8EA8BBC9-BFA3-0B48-9CAB-E997E54DD1B9}" sibTransId="{52063D20-CF1F-F44F-B82B-B0D0F86C8839}"/>
    <dgm:cxn modelId="{F8F08596-552F-A448-A9BF-B784016C1CCF}" type="presParOf" srcId="{9B340C40-1552-1A48-A226-E90C467145DF}" destId="{97714C31-A403-F24D-91BE-F0201EE7D065}" srcOrd="0" destOrd="0" presId="urn:microsoft.com/office/officeart/2005/8/layout/hList1"/>
    <dgm:cxn modelId="{AF71DA79-085B-4D47-8DE7-94617C6554F8}" type="presParOf" srcId="{97714C31-A403-F24D-91BE-F0201EE7D065}" destId="{BE433719-360A-7744-9191-C81B2EEC9A44}" srcOrd="0" destOrd="0" presId="urn:microsoft.com/office/officeart/2005/8/layout/hList1"/>
    <dgm:cxn modelId="{8ABFB0EE-41E6-C941-9BB6-1CCD6FFB72FF}" type="presParOf" srcId="{97714C31-A403-F24D-91BE-F0201EE7D065}" destId="{E63A1AEE-0167-6C4E-B5E6-5952E0ED83D5}" srcOrd="1" destOrd="0" presId="urn:microsoft.com/office/officeart/2005/8/layout/hList1"/>
    <dgm:cxn modelId="{72B49442-5DAB-8E4A-BEA7-C3C2B25A0BC6}" type="presParOf" srcId="{9B340C40-1552-1A48-A226-E90C467145DF}" destId="{7165DAE0-6154-3B4C-92EF-EF774F892B94}" srcOrd="1" destOrd="0" presId="urn:microsoft.com/office/officeart/2005/8/layout/hList1"/>
    <dgm:cxn modelId="{3581B51C-3F43-6144-A102-1DFC5FC0AEE3}" type="presParOf" srcId="{9B340C40-1552-1A48-A226-E90C467145DF}" destId="{D4B7F0F6-EF19-D74B-BA94-4AFE80B934E0}" srcOrd="2" destOrd="0" presId="urn:microsoft.com/office/officeart/2005/8/layout/hList1"/>
    <dgm:cxn modelId="{1D645E1F-CBF8-EC44-945D-C479D2E67AD3}" type="presParOf" srcId="{D4B7F0F6-EF19-D74B-BA94-4AFE80B934E0}" destId="{0D043355-51BB-C244-A15B-4AD267B23F73}" srcOrd="0" destOrd="0" presId="urn:microsoft.com/office/officeart/2005/8/layout/hList1"/>
    <dgm:cxn modelId="{11682B5B-E38D-1A48-9284-3DDE1ED29DD7}" type="presParOf" srcId="{D4B7F0F6-EF19-D74B-BA94-4AFE80B934E0}" destId="{D0C36958-CBF8-E244-ACA6-3F6C4E369CFB}" srcOrd="1" destOrd="0" presId="urn:microsoft.com/office/officeart/2005/8/layout/hList1"/>
    <dgm:cxn modelId="{0227BD61-963A-F74E-813D-2A87513E4090}" type="presParOf" srcId="{9B340C40-1552-1A48-A226-E90C467145DF}" destId="{87EC17B7-F976-784F-9AF7-A186D36E9D7D}" srcOrd="3" destOrd="0" presId="urn:microsoft.com/office/officeart/2005/8/layout/hList1"/>
    <dgm:cxn modelId="{E7ECF136-78D2-864C-95C5-8F21E02B8F81}" type="presParOf" srcId="{9B340C40-1552-1A48-A226-E90C467145DF}" destId="{0F2084EA-1817-394B-A772-4F71E30F3261}" srcOrd="4" destOrd="0" presId="urn:microsoft.com/office/officeart/2005/8/layout/hList1"/>
    <dgm:cxn modelId="{6DFC4987-9450-A343-B5A9-62E35A54BBBA}" type="presParOf" srcId="{0F2084EA-1817-394B-A772-4F71E30F3261}" destId="{084F8BCF-1B0B-3742-B1C2-CFED4D036F4D}" srcOrd="0" destOrd="0" presId="urn:microsoft.com/office/officeart/2005/8/layout/hList1"/>
    <dgm:cxn modelId="{B77F7A32-BA9D-1240-8BF7-F41EF5F03EF6}" type="presParOf" srcId="{0F2084EA-1817-394B-A772-4F71E30F3261}" destId="{9989A515-0898-0841-B87D-37AAEA963DED}" srcOrd="1" destOrd="0" presId="urn:microsoft.com/office/officeart/2005/8/layout/hList1"/>
    <dgm:cxn modelId="{523CDD66-FC9C-E145-8DE3-63CD9AD457E4}" type="presParOf" srcId="{9B340C40-1552-1A48-A226-E90C467145DF}" destId="{EF2EC66E-7475-B548-9A83-C06CFD86FA7C}" srcOrd="5" destOrd="0" presId="urn:microsoft.com/office/officeart/2005/8/layout/hList1"/>
    <dgm:cxn modelId="{C1559B9C-CF67-A146-AA32-EC6588070998}" type="presParOf" srcId="{9B340C40-1552-1A48-A226-E90C467145DF}" destId="{BDE1BE48-F51A-C947-9B8B-641E9C569002}" srcOrd="6" destOrd="0" presId="urn:microsoft.com/office/officeart/2005/8/layout/hList1"/>
    <dgm:cxn modelId="{6EAD3804-83F8-8B4E-A9F6-D023B6C857AE}" type="presParOf" srcId="{BDE1BE48-F51A-C947-9B8B-641E9C569002}" destId="{80ABE41A-6947-5042-A173-F21B353E2AFC}" srcOrd="0" destOrd="0" presId="urn:microsoft.com/office/officeart/2005/8/layout/hList1"/>
    <dgm:cxn modelId="{484D21E0-CBD2-F349-A73A-D9B0D18FFA9C}" type="presParOf" srcId="{BDE1BE48-F51A-C947-9B8B-641E9C569002}" destId="{F3FF4623-619E-C043-B936-0E2D7EE084D5}" srcOrd="1" destOrd="0" presId="urn:microsoft.com/office/officeart/2005/8/layout/hList1"/>
    <dgm:cxn modelId="{42023591-176D-FD4F-951B-B00C683FAFC0}" type="presParOf" srcId="{9B340C40-1552-1A48-A226-E90C467145DF}" destId="{571BCF1E-E5D6-2D44-BF86-1BE46BE0C8F6}" srcOrd="7" destOrd="0" presId="urn:microsoft.com/office/officeart/2005/8/layout/hList1"/>
    <dgm:cxn modelId="{0FE8A851-6D8A-584B-8BC3-46AD0EBE87CE}" type="presParOf" srcId="{9B340C40-1552-1A48-A226-E90C467145DF}" destId="{2723184D-89CF-7F4A-8937-2FA98B4ADAB0}" srcOrd="8" destOrd="0" presId="urn:microsoft.com/office/officeart/2005/8/layout/hList1"/>
    <dgm:cxn modelId="{E70576C9-293E-D545-9985-548C0AD28513}" type="presParOf" srcId="{2723184D-89CF-7F4A-8937-2FA98B4ADAB0}" destId="{C962F805-0077-2F44-8295-66A215BD5114}" srcOrd="0" destOrd="0" presId="urn:microsoft.com/office/officeart/2005/8/layout/hList1"/>
    <dgm:cxn modelId="{9BD07A8F-6A2D-6441-BB9C-65355D312BF2}" type="presParOf" srcId="{2723184D-89CF-7F4A-8937-2FA98B4ADAB0}" destId="{7631A851-D773-3448-92B2-BAC0123E58B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83E2F45-A4B6-1E4E-9F56-4E640BD2D2FC}" type="doc">
      <dgm:prSet loTypeId="urn:microsoft.com/office/officeart/2008/layout/HorizontalMultiLevelHierarchy" loCatId="" qsTypeId="urn:microsoft.com/office/officeart/2005/8/quickstyle/simple1" qsCatId="simple" csTypeId="urn:microsoft.com/office/officeart/2005/8/colors/accent1_2" csCatId="accent1" phldr="1"/>
      <dgm:spPr/>
      <dgm:t>
        <a:bodyPr/>
        <a:lstStyle/>
        <a:p>
          <a:endParaRPr lang="en-US"/>
        </a:p>
      </dgm:t>
    </dgm:pt>
    <dgm:pt modelId="{7C2341CF-7F3A-994A-88BF-D05E0E7CAC2C}">
      <dgm:prSet phldrT="[Text]"/>
      <dgm:spPr/>
      <dgm:t>
        <a:bodyPr/>
        <a:lstStyle/>
        <a:p>
          <a:r>
            <a:rPr lang="en-US" dirty="0"/>
            <a:t>CHANGES to Test</a:t>
          </a:r>
        </a:p>
      </dgm:t>
    </dgm:pt>
    <dgm:pt modelId="{7CD3A71C-2E95-3149-B80F-E0FDF148FEFF}" type="parTrans" cxnId="{F542743C-C335-9B42-8A7D-7ED26CC42013}">
      <dgm:prSet/>
      <dgm:spPr/>
      <dgm:t>
        <a:bodyPr/>
        <a:lstStyle/>
        <a:p>
          <a:endParaRPr lang="en-US"/>
        </a:p>
      </dgm:t>
    </dgm:pt>
    <dgm:pt modelId="{2D77EBC4-FB7A-CF4A-AD7A-8C45185D1B0C}" type="sibTrans" cxnId="{F542743C-C335-9B42-8A7D-7ED26CC42013}">
      <dgm:prSet/>
      <dgm:spPr/>
      <dgm:t>
        <a:bodyPr/>
        <a:lstStyle/>
        <a:p>
          <a:endParaRPr lang="en-US"/>
        </a:p>
      </dgm:t>
    </dgm:pt>
    <dgm:pt modelId="{05414068-2E51-E14E-9CB3-18590BBC4FB2}">
      <dgm:prSet phldrT="[Text]"/>
      <dgm:spPr/>
      <dgm:t>
        <a:bodyPr lIns="14604" tIns="14604" rIns="14604" bIns="14604"/>
        <a:lstStyle/>
        <a:p>
          <a:r>
            <a:rPr lang="en-US" dirty="0"/>
            <a:t>Process Map – Opportunities for Improvement (OFI)</a:t>
          </a:r>
        </a:p>
      </dgm:t>
    </dgm:pt>
    <dgm:pt modelId="{BC4CC955-D72E-7443-98DF-C46A2592BE89}" type="parTrans" cxnId="{2DDDB0AE-7C41-474E-987E-C31CAFBB924A}">
      <dgm:prSet/>
      <dgm:spPr/>
      <dgm:t>
        <a:bodyPr/>
        <a:lstStyle/>
        <a:p>
          <a:endParaRPr lang="en-US"/>
        </a:p>
      </dgm:t>
    </dgm:pt>
    <dgm:pt modelId="{A6EC20BD-246B-4042-AFCF-7D8A9D64DB7D}" type="sibTrans" cxnId="{2DDDB0AE-7C41-474E-987E-C31CAFBB924A}">
      <dgm:prSet/>
      <dgm:spPr/>
      <dgm:t>
        <a:bodyPr/>
        <a:lstStyle/>
        <a:p>
          <a:endParaRPr lang="en-US"/>
        </a:p>
      </dgm:t>
    </dgm:pt>
    <dgm:pt modelId="{AD6CE72B-FEA9-5C4B-95D7-058C173A81FE}">
      <dgm:prSet phldrT="[Text]"/>
      <dgm:spPr/>
      <dgm:t>
        <a:bodyPr/>
        <a:lstStyle/>
        <a:p>
          <a:r>
            <a:rPr lang="en-US" dirty="0"/>
            <a:t>Root Cause Analysis (RCA)</a:t>
          </a:r>
        </a:p>
      </dgm:t>
    </dgm:pt>
    <dgm:pt modelId="{E2EE638C-5123-4D4D-BA42-86574202539D}" type="parTrans" cxnId="{A357C70B-150E-D94C-831A-8E9DDC3FDFFE}">
      <dgm:prSet/>
      <dgm:spPr/>
      <dgm:t>
        <a:bodyPr/>
        <a:lstStyle/>
        <a:p>
          <a:endParaRPr lang="en-US"/>
        </a:p>
      </dgm:t>
    </dgm:pt>
    <dgm:pt modelId="{CDA826E9-C1F1-0541-84A5-9B569776031C}" type="sibTrans" cxnId="{A357C70B-150E-D94C-831A-8E9DDC3FDFFE}">
      <dgm:prSet/>
      <dgm:spPr/>
      <dgm:t>
        <a:bodyPr/>
        <a:lstStyle/>
        <a:p>
          <a:endParaRPr lang="en-US"/>
        </a:p>
      </dgm:t>
    </dgm:pt>
    <dgm:pt modelId="{3D33CF70-606E-AC42-A704-08C7218321FB}">
      <dgm:prSet/>
      <dgm:spPr/>
      <dgm:t>
        <a:bodyPr/>
        <a:lstStyle/>
        <a:p>
          <a:r>
            <a:rPr lang="en-US"/>
            <a:t>Voice of Customer (VOC)</a:t>
          </a:r>
        </a:p>
      </dgm:t>
    </dgm:pt>
    <dgm:pt modelId="{6ECD320A-DD3B-224B-B4CB-B284A93A812F}" type="sibTrans" cxnId="{2776F32D-EDC1-8C4B-9422-C823456B68B8}">
      <dgm:prSet/>
      <dgm:spPr/>
      <dgm:t>
        <a:bodyPr/>
        <a:lstStyle/>
        <a:p>
          <a:endParaRPr lang="en-US"/>
        </a:p>
      </dgm:t>
    </dgm:pt>
    <dgm:pt modelId="{A6E97BCC-CDF4-AF41-99B6-003B9E0CDD0D}" type="parTrans" cxnId="{2776F32D-EDC1-8C4B-9422-C823456B68B8}">
      <dgm:prSet/>
      <dgm:spPr/>
      <dgm:t>
        <a:bodyPr/>
        <a:lstStyle/>
        <a:p>
          <a:endParaRPr lang="en-US"/>
        </a:p>
      </dgm:t>
    </dgm:pt>
    <dgm:pt modelId="{64CA767B-E571-C748-BF20-433EDA73CB99}" type="pres">
      <dgm:prSet presAssocID="{183E2F45-A4B6-1E4E-9F56-4E640BD2D2FC}" presName="Name0" presStyleCnt="0">
        <dgm:presLayoutVars>
          <dgm:chPref val="1"/>
          <dgm:dir/>
          <dgm:animOne val="branch"/>
          <dgm:animLvl val="lvl"/>
          <dgm:resizeHandles val="exact"/>
        </dgm:presLayoutVars>
      </dgm:prSet>
      <dgm:spPr/>
    </dgm:pt>
    <dgm:pt modelId="{539D3891-A447-3346-90F6-BA96CCCF0501}" type="pres">
      <dgm:prSet presAssocID="{7C2341CF-7F3A-994A-88BF-D05E0E7CAC2C}" presName="root1" presStyleCnt="0"/>
      <dgm:spPr/>
    </dgm:pt>
    <dgm:pt modelId="{362C195C-482F-5744-B8D3-DD4D76CA3612}" type="pres">
      <dgm:prSet presAssocID="{7C2341CF-7F3A-994A-88BF-D05E0E7CAC2C}" presName="LevelOneTextNode" presStyleLbl="node0" presStyleIdx="0" presStyleCnt="1">
        <dgm:presLayoutVars>
          <dgm:chPref val="3"/>
        </dgm:presLayoutVars>
      </dgm:prSet>
      <dgm:spPr/>
    </dgm:pt>
    <dgm:pt modelId="{28F6317E-9AE8-8E43-8E74-E25A9271ED57}" type="pres">
      <dgm:prSet presAssocID="{7C2341CF-7F3A-994A-88BF-D05E0E7CAC2C}" presName="level2hierChild" presStyleCnt="0"/>
      <dgm:spPr/>
    </dgm:pt>
    <dgm:pt modelId="{FC9CE962-CB37-B645-9FC3-62CC81167265}" type="pres">
      <dgm:prSet presAssocID="{BC4CC955-D72E-7443-98DF-C46A2592BE89}" presName="conn2-1" presStyleLbl="parChTrans1D2" presStyleIdx="0" presStyleCnt="3"/>
      <dgm:spPr/>
    </dgm:pt>
    <dgm:pt modelId="{46407D4C-FFCF-8946-87FB-25A3077E6A62}" type="pres">
      <dgm:prSet presAssocID="{BC4CC955-D72E-7443-98DF-C46A2592BE89}" presName="connTx" presStyleLbl="parChTrans1D2" presStyleIdx="0" presStyleCnt="3"/>
      <dgm:spPr/>
    </dgm:pt>
    <dgm:pt modelId="{50ED6D68-0459-BE41-BEB8-E0ABC048F85E}" type="pres">
      <dgm:prSet presAssocID="{05414068-2E51-E14E-9CB3-18590BBC4FB2}" presName="root2" presStyleCnt="0"/>
      <dgm:spPr/>
    </dgm:pt>
    <dgm:pt modelId="{19909CDA-7AE3-0542-A53D-0947FE59077E}" type="pres">
      <dgm:prSet presAssocID="{05414068-2E51-E14E-9CB3-18590BBC4FB2}" presName="LevelTwoTextNode" presStyleLbl="node2" presStyleIdx="0" presStyleCnt="3">
        <dgm:presLayoutVars>
          <dgm:chPref val="3"/>
        </dgm:presLayoutVars>
      </dgm:prSet>
      <dgm:spPr/>
    </dgm:pt>
    <dgm:pt modelId="{D17DBDD3-B3CE-2640-8F63-BFE01074EDB6}" type="pres">
      <dgm:prSet presAssocID="{05414068-2E51-E14E-9CB3-18590BBC4FB2}" presName="level3hierChild" presStyleCnt="0"/>
      <dgm:spPr/>
    </dgm:pt>
    <dgm:pt modelId="{652D365D-860C-534C-9347-17661DA03DA3}" type="pres">
      <dgm:prSet presAssocID="{E2EE638C-5123-4D4D-BA42-86574202539D}" presName="conn2-1" presStyleLbl="parChTrans1D2" presStyleIdx="1" presStyleCnt="3"/>
      <dgm:spPr/>
    </dgm:pt>
    <dgm:pt modelId="{FFD842AB-1A5B-E74A-9C53-18AA9F7E38BD}" type="pres">
      <dgm:prSet presAssocID="{E2EE638C-5123-4D4D-BA42-86574202539D}" presName="connTx" presStyleLbl="parChTrans1D2" presStyleIdx="1" presStyleCnt="3"/>
      <dgm:spPr/>
    </dgm:pt>
    <dgm:pt modelId="{D1F04333-A50C-4B4B-B55F-66CD339BDFE7}" type="pres">
      <dgm:prSet presAssocID="{AD6CE72B-FEA9-5C4B-95D7-058C173A81FE}" presName="root2" presStyleCnt="0"/>
      <dgm:spPr/>
    </dgm:pt>
    <dgm:pt modelId="{A9B944A8-3A79-B740-B4B4-BFB5E714DA82}" type="pres">
      <dgm:prSet presAssocID="{AD6CE72B-FEA9-5C4B-95D7-058C173A81FE}" presName="LevelTwoTextNode" presStyleLbl="node2" presStyleIdx="1" presStyleCnt="3">
        <dgm:presLayoutVars>
          <dgm:chPref val="3"/>
        </dgm:presLayoutVars>
      </dgm:prSet>
      <dgm:spPr/>
    </dgm:pt>
    <dgm:pt modelId="{BA1827D0-A46F-2243-854D-DD37AD362890}" type="pres">
      <dgm:prSet presAssocID="{AD6CE72B-FEA9-5C4B-95D7-058C173A81FE}" presName="level3hierChild" presStyleCnt="0"/>
      <dgm:spPr/>
    </dgm:pt>
    <dgm:pt modelId="{791AC653-D8C9-1740-9981-AAE2F07008DC}" type="pres">
      <dgm:prSet presAssocID="{A6E97BCC-CDF4-AF41-99B6-003B9E0CDD0D}" presName="conn2-1" presStyleLbl="parChTrans1D2" presStyleIdx="2" presStyleCnt="3"/>
      <dgm:spPr/>
    </dgm:pt>
    <dgm:pt modelId="{E9444A76-C2C1-A641-90BD-59230BFB2DC2}" type="pres">
      <dgm:prSet presAssocID="{A6E97BCC-CDF4-AF41-99B6-003B9E0CDD0D}" presName="connTx" presStyleLbl="parChTrans1D2" presStyleIdx="2" presStyleCnt="3"/>
      <dgm:spPr/>
    </dgm:pt>
    <dgm:pt modelId="{2F334F29-CBED-6147-A807-8099D7C7500D}" type="pres">
      <dgm:prSet presAssocID="{3D33CF70-606E-AC42-A704-08C7218321FB}" presName="root2" presStyleCnt="0"/>
      <dgm:spPr/>
    </dgm:pt>
    <dgm:pt modelId="{0CE16F32-B692-C948-BC83-5256C24DFC5F}" type="pres">
      <dgm:prSet presAssocID="{3D33CF70-606E-AC42-A704-08C7218321FB}" presName="LevelTwoTextNode" presStyleLbl="node2" presStyleIdx="2" presStyleCnt="3">
        <dgm:presLayoutVars>
          <dgm:chPref val="3"/>
        </dgm:presLayoutVars>
      </dgm:prSet>
      <dgm:spPr/>
    </dgm:pt>
    <dgm:pt modelId="{9BF2A38B-0A30-B44F-B2A9-835E082EA8B3}" type="pres">
      <dgm:prSet presAssocID="{3D33CF70-606E-AC42-A704-08C7218321FB}" presName="level3hierChild" presStyleCnt="0"/>
      <dgm:spPr/>
    </dgm:pt>
  </dgm:ptLst>
  <dgm:cxnLst>
    <dgm:cxn modelId="{A357C70B-150E-D94C-831A-8E9DDC3FDFFE}" srcId="{7C2341CF-7F3A-994A-88BF-D05E0E7CAC2C}" destId="{AD6CE72B-FEA9-5C4B-95D7-058C173A81FE}" srcOrd="1" destOrd="0" parTransId="{E2EE638C-5123-4D4D-BA42-86574202539D}" sibTransId="{CDA826E9-C1F1-0541-84A5-9B569776031C}"/>
    <dgm:cxn modelId="{71F0740C-461A-1A43-BFBD-EE89A801D2DB}" type="presOf" srcId="{183E2F45-A4B6-1E4E-9F56-4E640BD2D2FC}" destId="{64CA767B-E571-C748-BF20-433EDA73CB99}" srcOrd="0" destOrd="0" presId="urn:microsoft.com/office/officeart/2008/layout/HorizontalMultiLevelHierarchy"/>
    <dgm:cxn modelId="{666E700D-1CC8-144D-85FF-BC7560E2DD0E}" type="presOf" srcId="{E2EE638C-5123-4D4D-BA42-86574202539D}" destId="{FFD842AB-1A5B-E74A-9C53-18AA9F7E38BD}" srcOrd="1" destOrd="0" presId="urn:microsoft.com/office/officeart/2008/layout/HorizontalMultiLevelHierarchy"/>
    <dgm:cxn modelId="{2776F32D-EDC1-8C4B-9422-C823456B68B8}" srcId="{7C2341CF-7F3A-994A-88BF-D05E0E7CAC2C}" destId="{3D33CF70-606E-AC42-A704-08C7218321FB}" srcOrd="2" destOrd="0" parTransId="{A6E97BCC-CDF4-AF41-99B6-003B9E0CDD0D}" sibTransId="{6ECD320A-DD3B-224B-B4CB-B284A93A812F}"/>
    <dgm:cxn modelId="{F542743C-C335-9B42-8A7D-7ED26CC42013}" srcId="{183E2F45-A4B6-1E4E-9F56-4E640BD2D2FC}" destId="{7C2341CF-7F3A-994A-88BF-D05E0E7CAC2C}" srcOrd="0" destOrd="0" parTransId="{7CD3A71C-2E95-3149-B80F-E0FDF148FEFF}" sibTransId="{2D77EBC4-FB7A-CF4A-AD7A-8C45185D1B0C}"/>
    <dgm:cxn modelId="{3BD08351-57FC-6149-96B1-58E110BCBC35}" type="presOf" srcId="{7C2341CF-7F3A-994A-88BF-D05E0E7CAC2C}" destId="{362C195C-482F-5744-B8D3-DD4D76CA3612}" srcOrd="0" destOrd="0" presId="urn:microsoft.com/office/officeart/2008/layout/HorizontalMultiLevelHierarchy"/>
    <dgm:cxn modelId="{C586DE51-7004-AD45-9B5B-CDF06B8AAC37}" type="presOf" srcId="{05414068-2E51-E14E-9CB3-18590BBC4FB2}" destId="{19909CDA-7AE3-0542-A53D-0947FE59077E}" srcOrd="0" destOrd="0" presId="urn:microsoft.com/office/officeart/2008/layout/HorizontalMultiLevelHierarchy"/>
    <dgm:cxn modelId="{17E19260-ED31-0240-809F-D03459620CE6}" type="presOf" srcId="{AD6CE72B-FEA9-5C4B-95D7-058C173A81FE}" destId="{A9B944A8-3A79-B740-B4B4-BFB5E714DA82}" srcOrd="0" destOrd="0" presId="urn:microsoft.com/office/officeart/2008/layout/HorizontalMultiLevelHierarchy"/>
    <dgm:cxn modelId="{F6D8786D-BFB2-B24E-9DD7-3DA118D1614E}" type="presOf" srcId="{BC4CC955-D72E-7443-98DF-C46A2592BE89}" destId="{FC9CE962-CB37-B645-9FC3-62CC81167265}" srcOrd="0" destOrd="0" presId="urn:microsoft.com/office/officeart/2008/layout/HorizontalMultiLevelHierarchy"/>
    <dgm:cxn modelId="{3646D27C-C451-0245-8696-E6A55FF3270C}" type="presOf" srcId="{3D33CF70-606E-AC42-A704-08C7218321FB}" destId="{0CE16F32-B692-C948-BC83-5256C24DFC5F}" srcOrd="0" destOrd="0" presId="urn:microsoft.com/office/officeart/2008/layout/HorizontalMultiLevelHierarchy"/>
    <dgm:cxn modelId="{591D7385-32CF-F445-BC11-82B94D6292C7}" type="presOf" srcId="{BC4CC955-D72E-7443-98DF-C46A2592BE89}" destId="{46407D4C-FFCF-8946-87FB-25A3077E6A62}" srcOrd="1" destOrd="0" presId="urn:microsoft.com/office/officeart/2008/layout/HorizontalMultiLevelHierarchy"/>
    <dgm:cxn modelId="{AE420E95-3E5C-5A4F-A090-56E3BDFE8971}" type="presOf" srcId="{E2EE638C-5123-4D4D-BA42-86574202539D}" destId="{652D365D-860C-534C-9347-17661DA03DA3}" srcOrd="0" destOrd="0" presId="urn:microsoft.com/office/officeart/2008/layout/HorizontalMultiLevelHierarchy"/>
    <dgm:cxn modelId="{40DF359F-9232-C644-A841-B08C1122AAEC}" type="presOf" srcId="{A6E97BCC-CDF4-AF41-99B6-003B9E0CDD0D}" destId="{791AC653-D8C9-1740-9981-AAE2F07008DC}" srcOrd="0" destOrd="0" presId="urn:microsoft.com/office/officeart/2008/layout/HorizontalMultiLevelHierarchy"/>
    <dgm:cxn modelId="{2DDDB0AE-7C41-474E-987E-C31CAFBB924A}" srcId="{7C2341CF-7F3A-994A-88BF-D05E0E7CAC2C}" destId="{05414068-2E51-E14E-9CB3-18590BBC4FB2}" srcOrd="0" destOrd="0" parTransId="{BC4CC955-D72E-7443-98DF-C46A2592BE89}" sibTransId="{A6EC20BD-246B-4042-AFCF-7D8A9D64DB7D}"/>
    <dgm:cxn modelId="{8897D7D8-D230-CE4A-B893-D2491E6A3177}" type="presOf" srcId="{A6E97BCC-CDF4-AF41-99B6-003B9E0CDD0D}" destId="{E9444A76-C2C1-A641-90BD-59230BFB2DC2}" srcOrd="1" destOrd="0" presId="urn:microsoft.com/office/officeart/2008/layout/HorizontalMultiLevelHierarchy"/>
    <dgm:cxn modelId="{1F2A3DE2-C3DA-A24C-8AC3-91AB6BD832F0}" type="presParOf" srcId="{64CA767B-E571-C748-BF20-433EDA73CB99}" destId="{539D3891-A447-3346-90F6-BA96CCCF0501}" srcOrd="0" destOrd="0" presId="urn:microsoft.com/office/officeart/2008/layout/HorizontalMultiLevelHierarchy"/>
    <dgm:cxn modelId="{B028BAD8-E724-5E4A-B2E7-C58420F26A8A}" type="presParOf" srcId="{539D3891-A447-3346-90F6-BA96CCCF0501}" destId="{362C195C-482F-5744-B8D3-DD4D76CA3612}" srcOrd="0" destOrd="0" presId="urn:microsoft.com/office/officeart/2008/layout/HorizontalMultiLevelHierarchy"/>
    <dgm:cxn modelId="{B7BF26ED-8049-BE40-92A1-DF776B1BA554}" type="presParOf" srcId="{539D3891-A447-3346-90F6-BA96CCCF0501}" destId="{28F6317E-9AE8-8E43-8E74-E25A9271ED57}" srcOrd="1" destOrd="0" presId="urn:microsoft.com/office/officeart/2008/layout/HorizontalMultiLevelHierarchy"/>
    <dgm:cxn modelId="{7D1855C9-BEF8-8245-93E8-9467FF374ADD}" type="presParOf" srcId="{28F6317E-9AE8-8E43-8E74-E25A9271ED57}" destId="{FC9CE962-CB37-B645-9FC3-62CC81167265}" srcOrd="0" destOrd="0" presId="urn:microsoft.com/office/officeart/2008/layout/HorizontalMultiLevelHierarchy"/>
    <dgm:cxn modelId="{D944B452-4638-E54F-A5E9-8FFB25E49D49}" type="presParOf" srcId="{FC9CE962-CB37-B645-9FC3-62CC81167265}" destId="{46407D4C-FFCF-8946-87FB-25A3077E6A62}" srcOrd="0" destOrd="0" presId="urn:microsoft.com/office/officeart/2008/layout/HorizontalMultiLevelHierarchy"/>
    <dgm:cxn modelId="{A29B3CFF-A9A6-914C-A6D0-210B06104B3D}" type="presParOf" srcId="{28F6317E-9AE8-8E43-8E74-E25A9271ED57}" destId="{50ED6D68-0459-BE41-BEB8-E0ABC048F85E}" srcOrd="1" destOrd="0" presId="urn:microsoft.com/office/officeart/2008/layout/HorizontalMultiLevelHierarchy"/>
    <dgm:cxn modelId="{F5613529-9A6D-FE4D-8BB8-06A999415201}" type="presParOf" srcId="{50ED6D68-0459-BE41-BEB8-E0ABC048F85E}" destId="{19909CDA-7AE3-0542-A53D-0947FE59077E}" srcOrd="0" destOrd="0" presId="urn:microsoft.com/office/officeart/2008/layout/HorizontalMultiLevelHierarchy"/>
    <dgm:cxn modelId="{01952C43-DC57-5A40-8C86-44DB2D679C72}" type="presParOf" srcId="{50ED6D68-0459-BE41-BEB8-E0ABC048F85E}" destId="{D17DBDD3-B3CE-2640-8F63-BFE01074EDB6}" srcOrd="1" destOrd="0" presId="urn:microsoft.com/office/officeart/2008/layout/HorizontalMultiLevelHierarchy"/>
    <dgm:cxn modelId="{068C2F77-C425-2545-A57D-611AB0E38281}" type="presParOf" srcId="{28F6317E-9AE8-8E43-8E74-E25A9271ED57}" destId="{652D365D-860C-534C-9347-17661DA03DA3}" srcOrd="2" destOrd="0" presId="urn:microsoft.com/office/officeart/2008/layout/HorizontalMultiLevelHierarchy"/>
    <dgm:cxn modelId="{AAF129D3-47E5-8C4A-AC2A-BFADCDBDE484}" type="presParOf" srcId="{652D365D-860C-534C-9347-17661DA03DA3}" destId="{FFD842AB-1A5B-E74A-9C53-18AA9F7E38BD}" srcOrd="0" destOrd="0" presId="urn:microsoft.com/office/officeart/2008/layout/HorizontalMultiLevelHierarchy"/>
    <dgm:cxn modelId="{F5814038-EEB5-F343-9434-372C728605AD}" type="presParOf" srcId="{28F6317E-9AE8-8E43-8E74-E25A9271ED57}" destId="{D1F04333-A50C-4B4B-B55F-66CD339BDFE7}" srcOrd="3" destOrd="0" presId="urn:microsoft.com/office/officeart/2008/layout/HorizontalMultiLevelHierarchy"/>
    <dgm:cxn modelId="{0B90F718-97BE-794E-9DF9-34B19D2D9B60}" type="presParOf" srcId="{D1F04333-A50C-4B4B-B55F-66CD339BDFE7}" destId="{A9B944A8-3A79-B740-B4B4-BFB5E714DA82}" srcOrd="0" destOrd="0" presId="urn:microsoft.com/office/officeart/2008/layout/HorizontalMultiLevelHierarchy"/>
    <dgm:cxn modelId="{817DA65B-23E4-5848-B485-6934F1491CF7}" type="presParOf" srcId="{D1F04333-A50C-4B4B-B55F-66CD339BDFE7}" destId="{BA1827D0-A46F-2243-854D-DD37AD362890}" srcOrd="1" destOrd="0" presId="urn:microsoft.com/office/officeart/2008/layout/HorizontalMultiLevelHierarchy"/>
    <dgm:cxn modelId="{F8C139AC-0A16-9244-A5ED-956D214BFC8A}" type="presParOf" srcId="{28F6317E-9AE8-8E43-8E74-E25A9271ED57}" destId="{791AC653-D8C9-1740-9981-AAE2F07008DC}" srcOrd="4" destOrd="0" presId="urn:microsoft.com/office/officeart/2008/layout/HorizontalMultiLevelHierarchy"/>
    <dgm:cxn modelId="{3F85F0CB-9A9E-8944-838E-D2950AFB3943}" type="presParOf" srcId="{791AC653-D8C9-1740-9981-AAE2F07008DC}" destId="{E9444A76-C2C1-A641-90BD-59230BFB2DC2}" srcOrd="0" destOrd="0" presId="urn:microsoft.com/office/officeart/2008/layout/HorizontalMultiLevelHierarchy"/>
    <dgm:cxn modelId="{B88848A3-9462-3642-B3EF-ED46E61CA7FB}" type="presParOf" srcId="{28F6317E-9AE8-8E43-8E74-E25A9271ED57}" destId="{2F334F29-CBED-6147-A807-8099D7C7500D}" srcOrd="5" destOrd="0" presId="urn:microsoft.com/office/officeart/2008/layout/HorizontalMultiLevelHierarchy"/>
    <dgm:cxn modelId="{3283C8FD-F6DC-DA48-A7C6-55DC8D68C44B}" type="presParOf" srcId="{2F334F29-CBED-6147-A807-8099D7C7500D}" destId="{0CE16F32-B692-C948-BC83-5256C24DFC5F}" srcOrd="0" destOrd="0" presId="urn:microsoft.com/office/officeart/2008/layout/HorizontalMultiLevelHierarchy"/>
    <dgm:cxn modelId="{D0E3427C-1EEB-E24B-94AC-86886093ABA2}" type="presParOf" srcId="{2F334F29-CBED-6147-A807-8099D7C7500D}" destId="{9BF2A38B-0A30-B44F-B2A9-835E082EA8B3}"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47C89D-9A26-F440-812D-13DAD479EF6A}">
      <dsp:nvSpPr>
        <dsp:cNvPr id="0" name=""/>
        <dsp:cNvSpPr/>
      </dsp:nvSpPr>
      <dsp:spPr>
        <a:xfrm rot="5400000">
          <a:off x="-144690" y="146350"/>
          <a:ext cx="964603" cy="6752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Why?</a:t>
          </a:r>
        </a:p>
      </dsp:txBody>
      <dsp:txXfrm rot="-5400000">
        <a:off x="1" y="339270"/>
        <a:ext cx="675222" cy="289381"/>
      </dsp:txXfrm>
    </dsp:sp>
    <dsp:sp modelId="{267C031A-CE05-2B45-A3B2-9D3B2C4FB859}">
      <dsp:nvSpPr>
        <dsp:cNvPr id="0" name=""/>
        <dsp:cNvSpPr/>
      </dsp:nvSpPr>
      <dsp:spPr>
        <a:xfrm rot="5400000">
          <a:off x="5281915" y="-4605033"/>
          <a:ext cx="626992" cy="98403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1349BC-CCD2-0B4F-8AC1-AE3A8332E05C}">
      <dsp:nvSpPr>
        <dsp:cNvPr id="0" name=""/>
        <dsp:cNvSpPr/>
      </dsp:nvSpPr>
      <dsp:spPr>
        <a:xfrm rot="5400000">
          <a:off x="-144690" y="992203"/>
          <a:ext cx="964603" cy="6752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Why?</a:t>
          </a:r>
        </a:p>
      </dsp:txBody>
      <dsp:txXfrm rot="-5400000">
        <a:off x="1" y="1185123"/>
        <a:ext cx="675222" cy="289381"/>
      </dsp:txXfrm>
    </dsp:sp>
    <dsp:sp modelId="{D2DF8365-1B42-2440-BF5C-B8B7AA87C1D4}">
      <dsp:nvSpPr>
        <dsp:cNvPr id="0" name=""/>
        <dsp:cNvSpPr/>
      </dsp:nvSpPr>
      <dsp:spPr>
        <a:xfrm rot="5400000">
          <a:off x="5281915" y="-3759179"/>
          <a:ext cx="626992" cy="98403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4E1DEEA-8CAE-A641-BEFB-32A6EF0228D3}">
      <dsp:nvSpPr>
        <dsp:cNvPr id="0" name=""/>
        <dsp:cNvSpPr/>
      </dsp:nvSpPr>
      <dsp:spPr>
        <a:xfrm rot="5400000">
          <a:off x="-144690" y="1838057"/>
          <a:ext cx="964603" cy="6752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Why?</a:t>
          </a:r>
        </a:p>
      </dsp:txBody>
      <dsp:txXfrm rot="-5400000">
        <a:off x="1" y="2030977"/>
        <a:ext cx="675222" cy="289381"/>
      </dsp:txXfrm>
    </dsp:sp>
    <dsp:sp modelId="{E62D3A91-975A-9348-8AF6-D316B1E9B626}">
      <dsp:nvSpPr>
        <dsp:cNvPr id="0" name=""/>
        <dsp:cNvSpPr/>
      </dsp:nvSpPr>
      <dsp:spPr>
        <a:xfrm rot="5400000">
          <a:off x="5281915" y="-2913325"/>
          <a:ext cx="626992" cy="98403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46AC653-0DD4-F54C-95F8-9E8F5EC04476}">
      <dsp:nvSpPr>
        <dsp:cNvPr id="0" name=""/>
        <dsp:cNvSpPr/>
      </dsp:nvSpPr>
      <dsp:spPr>
        <a:xfrm rot="5400000">
          <a:off x="-144690" y="2683911"/>
          <a:ext cx="964603" cy="6752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Why?</a:t>
          </a:r>
        </a:p>
      </dsp:txBody>
      <dsp:txXfrm rot="-5400000">
        <a:off x="1" y="2876831"/>
        <a:ext cx="675222" cy="289381"/>
      </dsp:txXfrm>
    </dsp:sp>
    <dsp:sp modelId="{244029B5-C070-6B4B-91FA-1A81B9B5EF4F}">
      <dsp:nvSpPr>
        <dsp:cNvPr id="0" name=""/>
        <dsp:cNvSpPr/>
      </dsp:nvSpPr>
      <dsp:spPr>
        <a:xfrm rot="5400000">
          <a:off x="5281915" y="-2067471"/>
          <a:ext cx="626992" cy="98403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F645A6-8195-AF47-B1C6-240CBBC0EE2A}">
      <dsp:nvSpPr>
        <dsp:cNvPr id="0" name=""/>
        <dsp:cNvSpPr/>
      </dsp:nvSpPr>
      <dsp:spPr>
        <a:xfrm rot="5400000">
          <a:off x="-144690" y="3529765"/>
          <a:ext cx="964603" cy="675222"/>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a:t>Why?</a:t>
          </a:r>
          <a:endParaRPr lang="en-US" sz="1900" kern="1200" dirty="0"/>
        </a:p>
      </dsp:txBody>
      <dsp:txXfrm rot="-5400000">
        <a:off x="1" y="3722685"/>
        <a:ext cx="675222" cy="289381"/>
      </dsp:txXfrm>
    </dsp:sp>
    <dsp:sp modelId="{5253B2A5-8E02-6141-B1B1-39A5F98794BE}">
      <dsp:nvSpPr>
        <dsp:cNvPr id="0" name=""/>
        <dsp:cNvSpPr/>
      </dsp:nvSpPr>
      <dsp:spPr>
        <a:xfrm rot="5400000">
          <a:off x="5281915" y="-1221617"/>
          <a:ext cx="626992" cy="9840377"/>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F2807-2D07-4C41-B875-83BDC8C12433}">
      <dsp:nvSpPr>
        <dsp:cNvPr id="0" name=""/>
        <dsp:cNvSpPr/>
      </dsp:nvSpPr>
      <dsp:spPr>
        <a:xfrm rot="16200000">
          <a:off x="1266995" y="-1266995"/>
          <a:ext cx="2789124" cy="532311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endParaRPr lang="en-US" sz="1900" kern="1200" dirty="0"/>
        </a:p>
        <a:p>
          <a:pPr marL="0" lvl="0" indent="0" algn="ctr" defTabSz="844550">
            <a:lnSpc>
              <a:spcPct val="90000"/>
            </a:lnSpc>
            <a:spcBef>
              <a:spcPct val="0"/>
            </a:spcBef>
            <a:spcAft>
              <a:spcPct val="35000"/>
            </a:spcAft>
            <a:buNone/>
          </a:pPr>
          <a:r>
            <a:rPr lang="en-US" sz="1900" kern="1200" dirty="0"/>
            <a:t>Just Do It</a:t>
          </a:r>
        </a:p>
        <a:p>
          <a:pPr marL="0" lvl="0" indent="0" algn="ctr" defTabSz="844550">
            <a:lnSpc>
              <a:spcPct val="90000"/>
            </a:lnSpc>
            <a:spcBef>
              <a:spcPct val="0"/>
            </a:spcBef>
            <a:spcAft>
              <a:spcPct val="35000"/>
            </a:spcAft>
            <a:buNone/>
          </a:pPr>
          <a:r>
            <a:rPr lang="en-US" sz="1900" kern="1200" dirty="0"/>
            <a:t>___________</a:t>
          </a:r>
        </a:p>
        <a:p>
          <a:pPr marL="0" lvl="0" indent="0" algn="ctr" defTabSz="844550">
            <a:lnSpc>
              <a:spcPct val="90000"/>
            </a:lnSpc>
            <a:spcBef>
              <a:spcPct val="0"/>
            </a:spcBef>
            <a:spcAft>
              <a:spcPct val="35000"/>
            </a:spcAft>
            <a:buNone/>
          </a:pPr>
          <a:r>
            <a:rPr lang="en-US" sz="1900" kern="1200" dirty="0"/>
            <a:t>____________</a:t>
          </a:r>
        </a:p>
        <a:p>
          <a:pPr marL="0" lvl="0" indent="0" algn="ctr" defTabSz="844550">
            <a:lnSpc>
              <a:spcPct val="90000"/>
            </a:lnSpc>
            <a:spcBef>
              <a:spcPct val="0"/>
            </a:spcBef>
            <a:spcAft>
              <a:spcPct val="35000"/>
            </a:spcAft>
            <a:buNone/>
          </a:pPr>
          <a:r>
            <a:rPr lang="en-US" sz="1900" kern="1200" dirty="0"/>
            <a:t>__________</a:t>
          </a:r>
        </a:p>
      </dsp:txBody>
      <dsp:txXfrm rot="5400000">
        <a:off x="0" y="0"/>
        <a:ext cx="5323114" cy="2091843"/>
      </dsp:txXfrm>
    </dsp:sp>
    <dsp:sp modelId="{BE920060-88A3-CC45-A552-B01AF4DA26F4}">
      <dsp:nvSpPr>
        <dsp:cNvPr id="0" name=""/>
        <dsp:cNvSpPr/>
      </dsp:nvSpPr>
      <dsp:spPr>
        <a:xfrm>
          <a:off x="5323114" y="0"/>
          <a:ext cx="5323114" cy="278912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endParaRPr lang="en-US" sz="1900" kern="1200" dirty="0"/>
        </a:p>
        <a:p>
          <a:pPr marL="0" lvl="0" indent="0" algn="ctr" defTabSz="844550">
            <a:lnSpc>
              <a:spcPct val="90000"/>
            </a:lnSpc>
            <a:spcBef>
              <a:spcPct val="0"/>
            </a:spcBef>
            <a:spcAft>
              <a:spcPct val="35000"/>
            </a:spcAft>
            <a:buNone/>
          </a:pPr>
          <a:r>
            <a:rPr lang="en-US" sz="1900" kern="1200" dirty="0"/>
            <a:t>Do 3</a:t>
          </a:r>
          <a:r>
            <a:rPr lang="en-US" sz="1900" kern="1200" baseline="30000" dirty="0"/>
            <a:t>rd</a:t>
          </a:r>
          <a:r>
            <a:rPr lang="en-US" sz="1900" kern="1200" dirty="0"/>
            <a:t> – Detailed Planning (Projects) </a:t>
          </a:r>
        </a:p>
        <a:p>
          <a:pPr marL="0" lvl="0" indent="0" algn="ctr" defTabSz="844550">
            <a:lnSpc>
              <a:spcPct val="90000"/>
            </a:lnSpc>
            <a:spcBef>
              <a:spcPct val="0"/>
            </a:spcBef>
            <a:spcAft>
              <a:spcPct val="35000"/>
            </a:spcAft>
            <a:buNone/>
          </a:pPr>
          <a:r>
            <a:rPr lang="en-US" sz="1900" kern="1200" dirty="0"/>
            <a:t>___________</a:t>
          </a:r>
        </a:p>
        <a:p>
          <a:pPr marL="0" lvl="0" indent="0" algn="ctr" defTabSz="844550">
            <a:lnSpc>
              <a:spcPct val="90000"/>
            </a:lnSpc>
            <a:spcBef>
              <a:spcPct val="0"/>
            </a:spcBef>
            <a:spcAft>
              <a:spcPct val="35000"/>
            </a:spcAft>
            <a:buNone/>
          </a:pPr>
          <a:r>
            <a:rPr lang="en-US" sz="1900" kern="1200" dirty="0"/>
            <a:t> ____________</a:t>
          </a:r>
        </a:p>
        <a:p>
          <a:pPr marL="0" lvl="0" indent="0" algn="ctr" defTabSz="844550">
            <a:lnSpc>
              <a:spcPct val="90000"/>
            </a:lnSpc>
            <a:spcBef>
              <a:spcPct val="0"/>
            </a:spcBef>
            <a:spcAft>
              <a:spcPct val="35000"/>
            </a:spcAft>
            <a:buNone/>
          </a:pPr>
          <a:r>
            <a:rPr lang="en-US" sz="1900" kern="1200" dirty="0"/>
            <a:t> __________</a:t>
          </a:r>
        </a:p>
      </dsp:txBody>
      <dsp:txXfrm>
        <a:off x="5323114" y="0"/>
        <a:ext cx="5323114" cy="2091843"/>
      </dsp:txXfrm>
    </dsp:sp>
    <dsp:sp modelId="{2AD7141A-DD99-4848-AEDB-0370A959B8DC}">
      <dsp:nvSpPr>
        <dsp:cNvPr id="0" name=""/>
        <dsp:cNvSpPr/>
      </dsp:nvSpPr>
      <dsp:spPr>
        <a:xfrm rot="10800000">
          <a:off x="0" y="2789124"/>
          <a:ext cx="5323114" cy="278912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Just Do It 2</a:t>
          </a:r>
          <a:r>
            <a:rPr lang="en-US" sz="1900" kern="1200" baseline="30000" dirty="0"/>
            <a:t>nd</a:t>
          </a:r>
          <a:r>
            <a:rPr lang="en-US" sz="1900" kern="1200" dirty="0"/>
            <a:t> if Impactful</a:t>
          </a:r>
        </a:p>
        <a:p>
          <a:pPr marL="0" lvl="0" indent="0" algn="ctr" defTabSz="844550">
            <a:lnSpc>
              <a:spcPct val="90000"/>
            </a:lnSpc>
            <a:spcBef>
              <a:spcPct val="0"/>
            </a:spcBef>
            <a:spcAft>
              <a:spcPct val="35000"/>
            </a:spcAft>
            <a:buNone/>
          </a:pPr>
          <a:r>
            <a:rPr lang="en-US" sz="1900" kern="1200" dirty="0"/>
            <a:t>___________</a:t>
          </a:r>
        </a:p>
        <a:p>
          <a:pPr marL="0" lvl="0" indent="0" algn="ctr" defTabSz="844550">
            <a:lnSpc>
              <a:spcPct val="90000"/>
            </a:lnSpc>
            <a:spcBef>
              <a:spcPct val="0"/>
            </a:spcBef>
            <a:spcAft>
              <a:spcPct val="35000"/>
            </a:spcAft>
            <a:buNone/>
          </a:pPr>
          <a:r>
            <a:rPr lang="en-US" sz="1900" kern="1200" dirty="0"/>
            <a:t>____________</a:t>
          </a:r>
        </a:p>
        <a:p>
          <a:pPr marL="0" lvl="0" indent="0" algn="ctr" defTabSz="844550">
            <a:lnSpc>
              <a:spcPct val="90000"/>
            </a:lnSpc>
            <a:spcBef>
              <a:spcPct val="0"/>
            </a:spcBef>
            <a:spcAft>
              <a:spcPct val="35000"/>
            </a:spcAft>
            <a:buNone/>
          </a:pPr>
          <a:r>
            <a:rPr lang="en-US" sz="1900" kern="1200" dirty="0"/>
            <a:t>__________</a:t>
          </a:r>
        </a:p>
        <a:p>
          <a:pPr marL="0" lvl="0" indent="0" algn="ctr" defTabSz="844550">
            <a:lnSpc>
              <a:spcPct val="90000"/>
            </a:lnSpc>
            <a:spcBef>
              <a:spcPct val="0"/>
            </a:spcBef>
            <a:spcAft>
              <a:spcPct val="35000"/>
            </a:spcAft>
            <a:buNone/>
          </a:pPr>
          <a:endParaRPr lang="en-US" sz="1900" kern="1200" dirty="0"/>
        </a:p>
      </dsp:txBody>
      <dsp:txXfrm rot="10800000">
        <a:off x="0" y="3486405"/>
        <a:ext cx="5323114" cy="2091843"/>
      </dsp:txXfrm>
    </dsp:sp>
    <dsp:sp modelId="{F1F6B883-CED4-9241-9D5C-B0A3B600772B}">
      <dsp:nvSpPr>
        <dsp:cNvPr id="0" name=""/>
        <dsp:cNvSpPr/>
      </dsp:nvSpPr>
      <dsp:spPr>
        <a:xfrm rot="5400000">
          <a:off x="6590109" y="1522129"/>
          <a:ext cx="2789124" cy="5323114"/>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Maybe Someday</a:t>
          </a:r>
        </a:p>
        <a:p>
          <a:pPr marL="0" lvl="0" indent="0" algn="ctr" defTabSz="844550">
            <a:lnSpc>
              <a:spcPct val="90000"/>
            </a:lnSpc>
            <a:spcBef>
              <a:spcPct val="0"/>
            </a:spcBef>
            <a:spcAft>
              <a:spcPct val="35000"/>
            </a:spcAft>
            <a:buNone/>
          </a:pPr>
          <a:r>
            <a:rPr lang="en-US" sz="1900" kern="1200" dirty="0"/>
            <a:t>___________</a:t>
          </a:r>
        </a:p>
        <a:p>
          <a:pPr marL="0" lvl="0" indent="0" algn="ctr" defTabSz="844550">
            <a:lnSpc>
              <a:spcPct val="90000"/>
            </a:lnSpc>
            <a:spcBef>
              <a:spcPct val="0"/>
            </a:spcBef>
            <a:spcAft>
              <a:spcPct val="35000"/>
            </a:spcAft>
            <a:buNone/>
          </a:pPr>
          <a:r>
            <a:rPr lang="en-US" sz="1900" kern="1200" dirty="0"/>
            <a:t>____________</a:t>
          </a:r>
        </a:p>
        <a:p>
          <a:pPr marL="0" lvl="0" indent="0" algn="ctr" defTabSz="844550">
            <a:lnSpc>
              <a:spcPct val="90000"/>
            </a:lnSpc>
            <a:spcBef>
              <a:spcPct val="0"/>
            </a:spcBef>
            <a:spcAft>
              <a:spcPct val="35000"/>
            </a:spcAft>
            <a:buNone/>
          </a:pPr>
          <a:r>
            <a:rPr lang="en-US" sz="1900" kern="1200" dirty="0"/>
            <a:t>__________</a:t>
          </a:r>
        </a:p>
      </dsp:txBody>
      <dsp:txXfrm rot="-5400000">
        <a:off x="5323115" y="3486405"/>
        <a:ext cx="5323114" cy="2091843"/>
      </dsp:txXfrm>
    </dsp:sp>
    <dsp:sp modelId="{E06B6A22-BC9C-CE42-8431-FE81D1ED6058}">
      <dsp:nvSpPr>
        <dsp:cNvPr id="0" name=""/>
        <dsp:cNvSpPr/>
      </dsp:nvSpPr>
      <dsp:spPr>
        <a:xfrm>
          <a:off x="3726180" y="2091843"/>
          <a:ext cx="3193868" cy="1394562"/>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I/E Grid</a:t>
          </a:r>
        </a:p>
      </dsp:txBody>
      <dsp:txXfrm>
        <a:off x="3794257" y="2159920"/>
        <a:ext cx="3057714" cy="12584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33719-360A-7744-9191-C81B2EEC9A44}">
      <dsp:nvSpPr>
        <dsp:cNvPr id="0" name=""/>
        <dsp:cNvSpPr/>
      </dsp:nvSpPr>
      <dsp:spPr>
        <a:xfrm>
          <a:off x="4929" y="24489"/>
          <a:ext cx="1889521"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DEFINE</a:t>
          </a:r>
        </a:p>
      </dsp:txBody>
      <dsp:txXfrm>
        <a:off x="4929" y="24489"/>
        <a:ext cx="1889521" cy="547200"/>
      </dsp:txXfrm>
    </dsp:sp>
    <dsp:sp modelId="{E63A1AEE-0167-6C4E-B5E6-5952E0ED83D5}">
      <dsp:nvSpPr>
        <dsp:cNvPr id="0" name=""/>
        <dsp:cNvSpPr/>
      </dsp:nvSpPr>
      <dsp:spPr>
        <a:xfrm>
          <a:off x="4929" y="571689"/>
          <a:ext cx="1889521" cy="37551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Stakeholder Analysis</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Team </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Project Outline – Problem &amp; Aim Statement</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Elevator Speech</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Process Table / Map</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Voice of Customer</a:t>
          </a:r>
        </a:p>
      </dsp:txBody>
      <dsp:txXfrm>
        <a:off x="4929" y="571689"/>
        <a:ext cx="1889521" cy="3755159"/>
      </dsp:txXfrm>
    </dsp:sp>
    <dsp:sp modelId="{0D043355-51BB-C244-A15B-4AD267B23F73}">
      <dsp:nvSpPr>
        <dsp:cNvPr id="0" name=""/>
        <dsp:cNvSpPr/>
      </dsp:nvSpPr>
      <dsp:spPr>
        <a:xfrm>
          <a:off x="2158984" y="24489"/>
          <a:ext cx="1889521"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MEASURE</a:t>
          </a:r>
        </a:p>
      </dsp:txBody>
      <dsp:txXfrm>
        <a:off x="2158984" y="24489"/>
        <a:ext cx="1889521" cy="547200"/>
      </dsp:txXfrm>
    </dsp:sp>
    <dsp:sp modelId="{D0C36958-CBF8-E244-ACA6-3F6C4E369CFB}">
      <dsp:nvSpPr>
        <dsp:cNvPr id="0" name=""/>
        <dsp:cNvSpPr/>
      </dsp:nvSpPr>
      <dsp:spPr>
        <a:xfrm>
          <a:off x="2158984" y="571689"/>
          <a:ext cx="1889521" cy="37551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SzPct val="75000"/>
            <a:buFont typeface="Arial" panose="020B0604020202020204" pitchFamily="34" charset="0"/>
            <a:buChar char="•"/>
          </a:pPr>
          <a:r>
            <a:rPr lang="en-US" altLang="en-US" sz="1900" b="0" kern="1200" dirty="0">
              <a:solidFill>
                <a:schemeClr val="tx1"/>
              </a:solidFill>
            </a:rPr>
            <a:t>Baseline Metric</a:t>
          </a:r>
          <a:endParaRPr lang="en-US" sz="1900" b="0" kern="1200" dirty="0"/>
        </a:p>
        <a:p>
          <a:pPr marL="171450" lvl="1" indent="-171450" algn="l" defTabSz="844550">
            <a:lnSpc>
              <a:spcPct val="90000"/>
            </a:lnSpc>
            <a:spcBef>
              <a:spcPct val="0"/>
            </a:spcBef>
            <a:spcAft>
              <a:spcPct val="15000"/>
            </a:spcAft>
            <a:buSzPct val="75000"/>
            <a:buFont typeface="Arial" panose="020B0604020202020204" pitchFamily="34" charset="0"/>
            <a:buChar char="•"/>
          </a:pPr>
          <a:r>
            <a:rPr lang="en-US" sz="1900" b="0" kern="1200" dirty="0"/>
            <a:t>Run Chart</a:t>
          </a:r>
        </a:p>
      </dsp:txBody>
      <dsp:txXfrm>
        <a:off x="2158984" y="571689"/>
        <a:ext cx="1889521" cy="3755159"/>
      </dsp:txXfrm>
    </dsp:sp>
    <dsp:sp modelId="{084F8BCF-1B0B-3742-B1C2-CFED4D036F4D}">
      <dsp:nvSpPr>
        <dsp:cNvPr id="0" name=""/>
        <dsp:cNvSpPr/>
      </dsp:nvSpPr>
      <dsp:spPr>
        <a:xfrm>
          <a:off x="4313039" y="24489"/>
          <a:ext cx="1889521"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ANALYZE</a:t>
          </a:r>
        </a:p>
      </dsp:txBody>
      <dsp:txXfrm>
        <a:off x="4313039" y="24489"/>
        <a:ext cx="1889521" cy="547200"/>
      </dsp:txXfrm>
    </dsp:sp>
    <dsp:sp modelId="{9989A515-0898-0841-B87D-37AAEA963DED}">
      <dsp:nvSpPr>
        <dsp:cNvPr id="0" name=""/>
        <dsp:cNvSpPr/>
      </dsp:nvSpPr>
      <dsp:spPr>
        <a:xfrm>
          <a:off x="4313039" y="571689"/>
          <a:ext cx="1889521" cy="37551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SzPct val="75000"/>
            <a:buFont typeface="Arial" panose="020B0604020202020204" pitchFamily="34" charset="0"/>
            <a:buChar char="•"/>
          </a:pPr>
          <a:r>
            <a:rPr lang="en-US" altLang="en-US" sz="1900" b="0" kern="1200" dirty="0">
              <a:solidFill>
                <a:schemeClr val="tx1"/>
              </a:solidFill>
            </a:rPr>
            <a:t>Analyze tools (Fishbone, 5 Whys)</a:t>
          </a:r>
          <a:endParaRPr lang="en-US" sz="1900" b="0" kern="1200" dirty="0"/>
        </a:p>
      </dsp:txBody>
      <dsp:txXfrm>
        <a:off x="4313039" y="571689"/>
        <a:ext cx="1889521" cy="3755159"/>
      </dsp:txXfrm>
    </dsp:sp>
    <dsp:sp modelId="{80ABE41A-6947-5042-A173-F21B353E2AFC}">
      <dsp:nvSpPr>
        <dsp:cNvPr id="0" name=""/>
        <dsp:cNvSpPr/>
      </dsp:nvSpPr>
      <dsp:spPr>
        <a:xfrm>
          <a:off x="6467094" y="24489"/>
          <a:ext cx="1889521"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IMPROVE</a:t>
          </a:r>
        </a:p>
      </dsp:txBody>
      <dsp:txXfrm>
        <a:off x="6467094" y="24489"/>
        <a:ext cx="1889521" cy="547200"/>
      </dsp:txXfrm>
    </dsp:sp>
    <dsp:sp modelId="{F3FF4623-619E-C043-B936-0E2D7EE084D5}">
      <dsp:nvSpPr>
        <dsp:cNvPr id="0" name=""/>
        <dsp:cNvSpPr/>
      </dsp:nvSpPr>
      <dsp:spPr>
        <a:xfrm>
          <a:off x="6467094" y="571689"/>
          <a:ext cx="1889521" cy="37551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n-US" sz="1900" b="0" kern="1200" dirty="0"/>
            <a:t>5S</a:t>
          </a:r>
        </a:p>
        <a:p>
          <a:pPr marL="171450" lvl="1" indent="-171450" algn="l" defTabSz="844550">
            <a:lnSpc>
              <a:spcPct val="90000"/>
            </a:lnSpc>
            <a:spcBef>
              <a:spcPct val="0"/>
            </a:spcBef>
            <a:spcAft>
              <a:spcPct val="15000"/>
            </a:spcAft>
            <a:buFont typeface="Arial" panose="020B0604020202020204" pitchFamily="34" charset="0"/>
            <a:buChar char="•"/>
          </a:pPr>
          <a:r>
            <a:rPr lang="en-US" sz="1900" b="0" kern="1200" dirty="0"/>
            <a:t>I/E Grid</a:t>
          </a:r>
        </a:p>
        <a:p>
          <a:pPr marL="171450" lvl="1" indent="-171450" algn="l" defTabSz="844550">
            <a:lnSpc>
              <a:spcPct val="90000"/>
            </a:lnSpc>
            <a:spcBef>
              <a:spcPct val="0"/>
            </a:spcBef>
            <a:spcAft>
              <a:spcPct val="15000"/>
            </a:spcAft>
            <a:buFont typeface="Arial" panose="020B0604020202020204" pitchFamily="34" charset="0"/>
            <a:buChar char="•"/>
          </a:pPr>
          <a:r>
            <a:rPr lang="en-US" sz="1900" b="0" kern="1200" dirty="0"/>
            <a:t>Tests of Change – WHAT DID YOU DO</a:t>
          </a:r>
        </a:p>
        <a:p>
          <a:pPr marL="171450" lvl="1" indent="-171450" algn="l" defTabSz="844550">
            <a:lnSpc>
              <a:spcPct val="90000"/>
            </a:lnSpc>
            <a:spcBef>
              <a:spcPct val="0"/>
            </a:spcBef>
            <a:spcAft>
              <a:spcPct val="15000"/>
            </a:spcAft>
            <a:buFont typeface="Arial" panose="020B0604020202020204" pitchFamily="34" charset="0"/>
            <a:buChar char="•"/>
          </a:pPr>
          <a:r>
            <a:rPr lang="en-US" sz="1900" b="0" kern="1200" dirty="0"/>
            <a:t>Final Intervention - SOP</a:t>
          </a:r>
        </a:p>
        <a:p>
          <a:pPr marL="171450" lvl="1" indent="-171450" algn="l" defTabSz="844550">
            <a:lnSpc>
              <a:spcPct val="90000"/>
            </a:lnSpc>
            <a:spcBef>
              <a:spcPct val="0"/>
            </a:spcBef>
            <a:spcAft>
              <a:spcPct val="15000"/>
            </a:spcAft>
            <a:buFont typeface="Arial" panose="020B0604020202020204" pitchFamily="34" charset="0"/>
            <a:buChar char="•"/>
          </a:pPr>
          <a:r>
            <a:rPr lang="en-US" sz="1900" b="0" kern="1200" dirty="0"/>
            <a:t>Run Chart w/ Improvement Data</a:t>
          </a:r>
        </a:p>
      </dsp:txBody>
      <dsp:txXfrm>
        <a:off x="6467094" y="571689"/>
        <a:ext cx="1889521" cy="3755159"/>
      </dsp:txXfrm>
    </dsp:sp>
    <dsp:sp modelId="{C962F805-0077-2F44-8295-66A215BD5114}">
      <dsp:nvSpPr>
        <dsp:cNvPr id="0" name=""/>
        <dsp:cNvSpPr/>
      </dsp:nvSpPr>
      <dsp:spPr>
        <a:xfrm>
          <a:off x="8621148" y="24489"/>
          <a:ext cx="1889521"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CONTROL</a:t>
          </a:r>
        </a:p>
      </dsp:txBody>
      <dsp:txXfrm>
        <a:off x="8621148" y="24489"/>
        <a:ext cx="1889521" cy="547200"/>
      </dsp:txXfrm>
    </dsp:sp>
    <dsp:sp modelId="{7631A851-D773-3448-92B2-BAC0123E58BA}">
      <dsp:nvSpPr>
        <dsp:cNvPr id="0" name=""/>
        <dsp:cNvSpPr/>
      </dsp:nvSpPr>
      <dsp:spPr>
        <a:xfrm>
          <a:off x="8621148" y="571689"/>
          <a:ext cx="1889521" cy="37551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Control Plan</a:t>
          </a:r>
        </a:p>
        <a:p>
          <a:pPr marL="171450" lvl="1" indent="-171450" algn="l" defTabSz="844550">
            <a:lnSpc>
              <a:spcPct val="90000"/>
            </a:lnSpc>
            <a:spcBef>
              <a:spcPct val="0"/>
            </a:spcBef>
            <a:spcAft>
              <a:spcPct val="15000"/>
            </a:spcAft>
            <a:buFont typeface="Arial" panose="020B0604020202020204" pitchFamily="34" charset="0"/>
            <a:buChar char="•"/>
          </a:pPr>
          <a:r>
            <a:rPr lang="en-US" sz="1900" kern="1200" dirty="0"/>
            <a:t>Final Report</a:t>
          </a:r>
        </a:p>
      </dsp:txBody>
      <dsp:txXfrm>
        <a:off x="8621148" y="571689"/>
        <a:ext cx="1889521" cy="37551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AC653-D8C9-1740-9981-AAE2F07008DC}">
      <dsp:nvSpPr>
        <dsp:cNvPr id="0" name=""/>
        <dsp:cNvSpPr/>
      </dsp:nvSpPr>
      <dsp:spPr>
        <a:xfrm>
          <a:off x="2552625" y="2709333"/>
          <a:ext cx="675382" cy="1286933"/>
        </a:xfrm>
        <a:custGeom>
          <a:avLst/>
          <a:gdLst/>
          <a:ahLst/>
          <a:cxnLst/>
          <a:rect l="0" t="0" r="0" b="0"/>
          <a:pathLst>
            <a:path>
              <a:moveTo>
                <a:pt x="0" y="0"/>
              </a:moveTo>
              <a:lnTo>
                <a:pt x="337691" y="0"/>
              </a:lnTo>
              <a:lnTo>
                <a:pt x="337691" y="1286933"/>
              </a:lnTo>
              <a:lnTo>
                <a:pt x="675382" y="128693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3316465"/>
        <a:ext cx="72669" cy="72669"/>
      </dsp:txXfrm>
    </dsp:sp>
    <dsp:sp modelId="{652D365D-860C-534C-9347-17661DA03DA3}">
      <dsp:nvSpPr>
        <dsp:cNvPr id="0" name=""/>
        <dsp:cNvSpPr/>
      </dsp:nvSpPr>
      <dsp:spPr>
        <a:xfrm>
          <a:off x="2552625" y="2663613"/>
          <a:ext cx="675382" cy="91440"/>
        </a:xfrm>
        <a:custGeom>
          <a:avLst/>
          <a:gdLst/>
          <a:ahLst/>
          <a:cxnLst/>
          <a:rect l="0" t="0" r="0" b="0"/>
          <a:pathLst>
            <a:path>
              <a:moveTo>
                <a:pt x="0" y="45720"/>
              </a:moveTo>
              <a:lnTo>
                <a:pt x="675382" y="457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3432" y="2692448"/>
        <a:ext cx="33769" cy="33769"/>
      </dsp:txXfrm>
    </dsp:sp>
    <dsp:sp modelId="{FC9CE962-CB37-B645-9FC3-62CC81167265}">
      <dsp:nvSpPr>
        <dsp:cNvPr id="0" name=""/>
        <dsp:cNvSpPr/>
      </dsp:nvSpPr>
      <dsp:spPr>
        <a:xfrm>
          <a:off x="2552625" y="1422400"/>
          <a:ext cx="675382" cy="1286933"/>
        </a:xfrm>
        <a:custGeom>
          <a:avLst/>
          <a:gdLst/>
          <a:ahLst/>
          <a:cxnLst/>
          <a:rect l="0" t="0" r="0" b="0"/>
          <a:pathLst>
            <a:path>
              <a:moveTo>
                <a:pt x="0" y="1286933"/>
              </a:moveTo>
              <a:lnTo>
                <a:pt x="337691" y="1286933"/>
              </a:lnTo>
              <a:lnTo>
                <a:pt x="337691" y="0"/>
              </a:lnTo>
              <a:lnTo>
                <a:pt x="675382" y="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2029532"/>
        <a:ext cx="72669" cy="72669"/>
      </dsp:txXfrm>
    </dsp:sp>
    <dsp:sp modelId="{362C195C-482F-5744-B8D3-DD4D76CA3612}">
      <dsp:nvSpPr>
        <dsp:cNvPr id="0" name=""/>
        <dsp:cNvSpPr/>
      </dsp:nvSpPr>
      <dsp:spPr>
        <a:xfrm rot="16200000">
          <a:off x="-671481" y="2194560"/>
          <a:ext cx="5418667"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735" tIns="38735" rIns="38735" bIns="38735" numCol="1" spcCol="1270" anchor="ctr" anchorCtr="0">
          <a:noAutofit/>
        </a:bodyPr>
        <a:lstStyle/>
        <a:p>
          <a:pPr marL="0" lvl="0" indent="0" algn="ctr" defTabSz="2711450">
            <a:lnSpc>
              <a:spcPct val="90000"/>
            </a:lnSpc>
            <a:spcBef>
              <a:spcPct val="0"/>
            </a:spcBef>
            <a:spcAft>
              <a:spcPct val="35000"/>
            </a:spcAft>
            <a:buNone/>
          </a:pPr>
          <a:r>
            <a:rPr lang="en-US" sz="6100" kern="1200" dirty="0"/>
            <a:t>CHANGES to Test</a:t>
          </a:r>
        </a:p>
      </dsp:txBody>
      <dsp:txXfrm>
        <a:off x="-671481" y="2194560"/>
        <a:ext cx="5418667" cy="1029546"/>
      </dsp:txXfrm>
    </dsp:sp>
    <dsp:sp modelId="{19909CDA-7AE3-0542-A53D-0947FE59077E}">
      <dsp:nvSpPr>
        <dsp:cNvPr id="0" name=""/>
        <dsp:cNvSpPr/>
      </dsp:nvSpPr>
      <dsp:spPr>
        <a:xfrm>
          <a:off x="3228008" y="907626"/>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4" tIns="14604" rIns="14604" bIns="14604" numCol="1" spcCol="1270" anchor="ctr" anchorCtr="0">
          <a:noAutofit/>
        </a:bodyPr>
        <a:lstStyle/>
        <a:p>
          <a:pPr marL="0" lvl="0" indent="0" algn="ctr" defTabSz="1022350">
            <a:lnSpc>
              <a:spcPct val="90000"/>
            </a:lnSpc>
            <a:spcBef>
              <a:spcPct val="0"/>
            </a:spcBef>
            <a:spcAft>
              <a:spcPct val="35000"/>
            </a:spcAft>
            <a:buNone/>
          </a:pPr>
          <a:r>
            <a:rPr lang="en-US" sz="2300" kern="1200" dirty="0"/>
            <a:t>Process Map – Opportunities for Improvement (OFI)</a:t>
          </a:r>
        </a:p>
      </dsp:txBody>
      <dsp:txXfrm>
        <a:off x="3228008" y="907626"/>
        <a:ext cx="3376913" cy="1029546"/>
      </dsp:txXfrm>
    </dsp:sp>
    <dsp:sp modelId="{A9B944A8-3A79-B740-B4B4-BFB5E714DA82}">
      <dsp:nvSpPr>
        <dsp:cNvPr id="0" name=""/>
        <dsp:cNvSpPr/>
      </dsp:nvSpPr>
      <dsp:spPr>
        <a:xfrm>
          <a:off x="3228008" y="2194560"/>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Root Cause Analysis (RCA)</a:t>
          </a:r>
        </a:p>
      </dsp:txBody>
      <dsp:txXfrm>
        <a:off x="3228008" y="2194560"/>
        <a:ext cx="3376913" cy="1029546"/>
      </dsp:txXfrm>
    </dsp:sp>
    <dsp:sp modelId="{0CE16F32-B692-C948-BC83-5256C24DFC5F}">
      <dsp:nvSpPr>
        <dsp:cNvPr id="0" name=""/>
        <dsp:cNvSpPr/>
      </dsp:nvSpPr>
      <dsp:spPr>
        <a:xfrm>
          <a:off x="3228008" y="3481493"/>
          <a:ext cx="3376913" cy="102954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a:t>Voice of Customer (VOC)</a:t>
          </a:r>
        </a:p>
      </dsp:txBody>
      <dsp:txXfrm>
        <a:off x="3228008" y="3481493"/>
        <a:ext cx="3376913" cy="102954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BF31CE-5618-9645-AF5E-EE8E848DB6A0}" type="datetimeFigureOut">
              <a:rPr lang="en-US" smtClean="0"/>
              <a:t>12/7/22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C8CE65-2B1A-3347-A426-E51E9AE95DD7}" type="slidenum">
              <a:rPr lang="en-US" smtClean="0"/>
              <a:t>‹#›</a:t>
            </a:fld>
            <a:endParaRPr lang="en-US"/>
          </a:p>
        </p:txBody>
      </p:sp>
    </p:spTree>
    <p:extLst>
      <p:ext uri="{BB962C8B-B14F-4D97-AF65-F5344CB8AC3E}">
        <p14:creationId xmlns:p14="http://schemas.microsoft.com/office/powerpoint/2010/main" val="2065904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fill in site name</a:t>
            </a:r>
          </a:p>
        </p:txBody>
      </p:sp>
      <p:sp>
        <p:nvSpPr>
          <p:cNvPr id="4" name="Slide Number Placeholder 3"/>
          <p:cNvSpPr>
            <a:spLocks noGrp="1"/>
          </p:cNvSpPr>
          <p:nvPr>
            <p:ph type="sldNum" sz="quarter" idx="5"/>
          </p:nvPr>
        </p:nvSpPr>
        <p:spPr/>
        <p:txBody>
          <a:bodyPr/>
          <a:lstStyle/>
          <a:p>
            <a:fld id="{CCC8CE65-2B1A-3347-A426-E51E9AE95DD7}" type="slidenum">
              <a:rPr lang="en-US" smtClean="0"/>
              <a:t>1</a:t>
            </a:fld>
            <a:endParaRPr lang="en-US"/>
          </a:p>
        </p:txBody>
      </p:sp>
    </p:spTree>
    <p:extLst>
      <p:ext uri="{BB962C8B-B14F-4D97-AF65-F5344CB8AC3E}">
        <p14:creationId xmlns:p14="http://schemas.microsoft.com/office/powerpoint/2010/main" val="2635516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Insert Run Chart with Baseline data, include the data box</a:t>
            </a:r>
          </a:p>
          <a:p>
            <a:pPr marL="0" indent="0">
              <a:buNone/>
            </a:pPr>
            <a:r>
              <a:rPr lang="en-US" dirty="0">
                <a:solidFill>
                  <a:srgbClr val="FF0000"/>
                </a:solidFill>
              </a:rPr>
              <a:t>INSTRUCTIONAL ONLY</a:t>
            </a:r>
          </a:p>
          <a:p>
            <a:pPr marL="0" indent="0">
              <a:buNone/>
            </a:pPr>
            <a:r>
              <a:rPr lang="en-US" dirty="0">
                <a:solidFill>
                  <a:srgbClr val="FF0000"/>
                </a:solidFill>
              </a:rPr>
              <a:t>Show multiple months of data collection</a:t>
            </a:r>
          </a:p>
          <a:p>
            <a:pPr marL="0" indent="0">
              <a:buNone/>
            </a:pPr>
            <a:r>
              <a:rPr lang="en-US" dirty="0">
                <a:solidFill>
                  <a:srgbClr val="FF0000"/>
                </a:solidFill>
              </a:rPr>
              <a:t>Average all baseline data points to determine one Baseline data number</a:t>
            </a:r>
          </a:p>
          <a:p>
            <a:pPr marL="0" indent="0">
              <a:buNone/>
            </a:pPr>
            <a:r>
              <a:rPr lang="en-US" dirty="0">
                <a:solidFill>
                  <a:srgbClr val="FF0000"/>
                </a:solidFill>
              </a:rPr>
              <a:t>Always include the numbers in a data table – numerator &amp; denominator</a:t>
            </a:r>
          </a:p>
          <a:p>
            <a:pPr marL="0" indent="0">
              <a:buNone/>
            </a:pPr>
            <a:endParaRPr lang="en-US" dirty="0">
              <a:solidFill>
                <a:srgbClr val="FF0000"/>
              </a:solidFill>
            </a:endParaRP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Data Source Identified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Sample Size identified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At least 6 points</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Raw data (numbers) included – Data Box</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Percentage calculated correctly</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Plotted on a Run Chart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Integrated into Aim Statement</a:t>
            </a:r>
          </a:p>
          <a:p>
            <a:pPr marL="0" indent="0">
              <a:buNone/>
            </a:pPr>
            <a:endParaRPr lang="en-US" dirty="0">
              <a:solidFill>
                <a:srgbClr val="FF0000"/>
              </a:solidFill>
            </a:endParaRPr>
          </a:p>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CCC8CE65-2B1A-3347-A426-E51E9AE95DD7}" type="slidenum">
              <a:rPr lang="en-US" smtClean="0"/>
              <a:t>12</a:t>
            </a:fld>
            <a:endParaRPr lang="en-US"/>
          </a:p>
        </p:txBody>
      </p:sp>
    </p:spTree>
    <p:extLst>
      <p:ext uri="{BB962C8B-B14F-4D97-AF65-F5344CB8AC3E}">
        <p14:creationId xmlns:p14="http://schemas.microsoft.com/office/powerpoint/2010/main" val="2809185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is/are the root cause/s identified? Circle / highlight the ones that you feel are root causes – that you will address in your project because you feel that they will be significant in solving the problem.</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Problem Statement at head of the Fish (if using the Fishbone)</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Complete list for each “bone” of the fish</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all data gathered from Process Map &amp; VOC</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Clearly identifies cause/s of the identified problem</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Utilizes at least one or more QI tools (Fishbone, 5 Whys, etc.)</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14</a:t>
            </a:fld>
            <a:endParaRPr lang="en-US"/>
          </a:p>
        </p:txBody>
      </p:sp>
    </p:spTree>
    <p:extLst>
      <p:ext uri="{BB962C8B-B14F-4D97-AF65-F5344CB8AC3E}">
        <p14:creationId xmlns:p14="http://schemas.microsoft.com/office/powerpoint/2010/main" val="19212700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You may want to take the one or more of the root causes and submit them to the 5 Whys tool – taking you further to discover the true root cause.</a:t>
            </a:r>
          </a:p>
        </p:txBody>
      </p:sp>
      <p:sp>
        <p:nvSpPr>
          <p:cNvPr id="4" name="Slide Number Placeholder 3"/>
          <p:cNvSpPr>
            <a:spLocks noGrp="1"/>
          </p:cNvSpPr>
          <p:nvPr>
            <p:ph type="sldNum" sz="quarter" idx="5"/>
          </p:nvPr>
        </p:nvSpPr>
        <p:spPr/>
        <p:txBody>
          <a:bodyPr/>
          <a:lstStyle/>
          <a:p>
            <a:fld id="{CCC8CE65-2B1A-3347-A426-E51E9AE95DD7}" type="slidenum">
              <a:rPr lang="en-US" smtClean="0"/>
              <a:t>15</a:t>
            </a:fld>
            <a:endParaRPr lang="en-US"/>
          </a:p>
        </p:txBody>
      </p:sp>
    </p:spTree>
    <p:extLst>
      <p:ext uri="{BB962C8B-B14F-4D97-AF65-F5344CB8AC3E}">
        <p14:creationId xmlns:p14="http://schemas.microsoft.com/office/powerpoint/2010/main" val="2348078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Photos - Before &amp; After, Included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5S Audit completed – Before &amp; After</a:t>
            </a:r>
          </a:p>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CCC8CE65-2B1A-3347-A426-E51E9AE95DD7}" type="slidenum">
              <a:rPr lang="en-US" smtClean="0"/>
              <a:t>17</a:t>
            </a:fld>
            <a:endParaRPr lang="en-US"/>
          </a:p>
        </p:txBody>
      </p:sp>
    </p:spTree>
    <p:extLst>
      <p:ext uri="{BB962C8B-B14F-4D97-AF65-F5344CB8AC3E}">
        <p14:creationId xmlns:p14="http://schemas.microsoft.com/office/powerpoint/2010/main" val="18712553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Photos - Before &amp; After, Included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5S Audit completed – Before &amp; After</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18</a:t>
            </a:fld>
            <a:endParaRPr lang="en-US"/>
          </a:p>
        </p:txBody>
      </p:sp>
    </p:spTree>
    <p:extLst>
      <p:ext uri="{BB962C8B-B14F-4D97-AF65-F5344CB8AC3E}">
        <p14:creationId xmlns:p14="http://schemas.microsoft.com/office/powerpoint/2010/main" val="4160250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Place all identified OFIs into the I/E Grid; Circle / Highlight the one project on which you will work. Show the JDIs on the next slide.</a:t>
            </a:r>
          </a:p>
          <a:p>
            <a:endParaRPr lang="en-US"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the “Just Do Its” correctly identified?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Is there a clearly defined project?</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19</a:t>
            </a:fld>
            <a:endParaRPr lang="en-US"/>
          </a:p>
        </p:txBody>
      </p:sp>
    </p:spTree>
    <p:extLst>
      <p:ext uri="{BB962C8B-B14F-4D97-AF65-F5344CB8AC3E}">
        <p14:creationId xmlns:p14="http://schemas.microsoft.com/office/powerpoint/2010/main" val="17275279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Instructional: Show photos or evidence of the JDI Actions Taken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Are the “Just Do Its” correctly identified?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20</a:t>
            </a:fld>
            <a:endParaRPr lang="en-US"/>
          </a:p>
        </p:txBody>
      </p:sp>
    </p:spTree>
    <p:extLst>
      <p:ext uri="{BB962C8B-B14F-4D97-AF65-F5344CB8AC3E}">
        <p14:creationId xmlns:p14="http://schemas.microsoft.com/office/powerpoint/2010/main" val="3171780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Instructional: Do not report what actually happened and the measured results were achieved until AFTER you have tested the change AND measured the results</a:t>
            </a:r>
          </a:p>
          <a:p>
            <a:endParaRPr lang="en-US"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Tests related to causes identified in the Analyze phase (Rationale for selecting each change given)</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Each Test of Change clearly identified / described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Remeasurement after each PDSA</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Remeasurement displayed on the Run Chart &amp; Annotated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many tests of change?</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Any progress on AIM?</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Actions for next test (PDSA) identified after each test?</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21</a:t>
            </a:fld>
            <a:endParaRPr lang="en-US"/>
          </a:p>
        </p:txBody>
      </p:sp>
    </p:spTree>
    <p:extLst>
      <p:ext uri="{BB962C8B-B14F-4D97-AF65-F5344CB8AC3E}">
        <p14:creationId xmlns:p14="http://schemas.microsoft.com/office/powerpoint/2010/main" val="2532544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Tests related to causes identified in the Analyze phase (Rationale for selecting each change given)</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Each Test of Change clearly identified / described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Remeasurement after each PDSA</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Remeasurement displayed on the Run Chart &amp; Annotated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How many tests of change?</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Any progress on AIM?</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Actions for next test (PDSA) identified after each test?</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22</a:t>
            </a:fld>
            <a:endParaRPr lang="en-US"/>
          </a:p>
        </p:txBody>
      </p:sp>
    </p:spTree>
    <p:extLst>
      <p:ext uri="{BB962C8B-B14F-4D97-AF65-F5344CB8AC3E}">
        <p14:creationId xmlns:p14="http://schemas.microsoft.com/office/powerpoint/2010/main" val="277632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121" name="Rectangle 7"/>
          <p:cNvSpPr>
            <a:spLocks noGrp="1" noChangeArrowheads="1"/>
          </p:cNvSpPr>
          <p:nvPr>
            <p:ph type="sldNum" sz="quarter" idx="5"/>
          </p:nvPr>
        </p:nvSpPr>
        <p:spPr>
          <a:noFill/>
          <a:ln>
            <a:miter lim="800000"/>
            <a:headEnd/>
            <a:tailEnd/>
          </a:ln>
        </p:spPr>
        <p:txBody>
          <a:bodyPr/>
          <a:lstStyle/>
          <a:p>
            <a:fld id="{16FAB56B-EEDD-4CEC-B37C-38B1EAD9FEB4}" type="slidenum">
              <a:rPr lang="en-US" smtClean="0">
                <a:latin typeface="Arial" charset="0"/>
              </a:rPr>
              <a:pPr/>
              <a:t>23</a:t>
            </a:fld>
            <a:endParaRPr lang="en-US">
              <a:latin typeface="Arial" charset="0"/>
            </a:endParaRPr>
          </a:p>
        </p:txBody>
      </p:sp>
      <p:sp>
        <p:nvSpPr>
          <p:cNvPr id="3077122" name="Rectangle 3"/>
          <p:cNvSpPr>
            <a:spLocks noGrp="1" noChangeArrowheads="1"/>
          </p:cNvSpPr>
          <p:nvPr>
            <p:ph type="dt" sz="quarter" idx="1"/>
          </p:nvPr>
        </p:nvSpPr>
        <p:spPr>
          <a:noFill/>
          <a:ln>
            <a:miter lim="800000"/>
            <a:headEnd/>
            <a:tailEnd/>
          </a:ln>
        </p:spPr>
        <p:txBody>
          <a:bodyPr/>
          <a:lstStyle/>
          <a:p>
            <a:fld id="{717E31FF-9D37-43B1-9503-CB6E1E2BBF55}" type="datetime1">
              <a:rPr lang="en-US" smtClean="0">
                <a:latin typeface="Arial" charset="0"/>
              </a:rPr>
              <a:pPr/>
              <a:t>12/7/22</a:t>
            </a:fld>
            <a:endParaRPr lang="en-US">
              <a:latin typeface="Arial" charset="0"/>
            </a:endParaRPr>
          </a:p>
        </p:txBody>
      </p:sp>
      <p:sp>
        <p:nvSpPr>
          <p:cNvPr id="3077123" name="Rectangle 7"/>
          <p:cNvSpPr txBox="1">
            <a:spLocks noGrp="1" noChangeArrowheads="1"/>
          </p:cNvSpPr>
          <p:nvPr/>
        </p:nvSpPr>
        <p:spPr bwMode="auto">
          <a:xfrm>
            <a:off x="3884417" y="8684383"/>
            <a:ext cx="2972098" cy="458107"/>
          </a:xfrm>
          <a:prstGeom prst="rect">
            <a:avLst/>
          </a:prstGeom>
          <a:noFill/>
          <a:ln w="9525">
            <a:noFill/>
            <a:miter lim="800000"/>
            <a:headEnd/>
            <a:tailEnd/>
          </a:ln>
        </p:spPr>
        <p:txBody>
          <a:bodyPr lIns="89751" tIns="44876" rIns="89751" bIns="44876" anchor="b"/>
          <a:lstStyle/>
          <a:p>
            <a:pPr algn="r" defTabSz="897779"/>
            <a:fld id="{99CC8367-5AB9-40B8-BC82-7B45BCFC6DF6}" type="slidenum">
              <a:rPr lang="en-US" sz="1200">
                <a:latin typeface="Arial" charset="0"/>
              </a:rPr>
              <a:pPr algn="r" defTabSz="897779"/>
              <a:t>23</a:t>
            </a:fld>
            <a:endParaRPr lang="en-US" sz="1200">
              <a:latin typeface="Arial" charset="0"/>
            </a:endParaRPr>
          </a:p>
        </p:txBody>
      </p:sp>
      <p:sp>
        <p:nvSpPr>
          <p:cNvPr id="3077124" name="Rectangle 7"/>
          <p:cNvSpPr txBox="1">
            <a:spLocks noGrp="1" noChangeArrowheads="1"/>
          </p:cNvSpPr>
          <p:nvPr/>
        </p:nvSpPr>
        <p:spPr bwMode="auto">
          <a:xfrm>
            <a:off x="3885902" y="8684383"/>
            <a:ext cx="2970611" cy="458107"/>
          </a:xfrm>
          <a:prstGeom prst="rect">
            <a:avLst/>
          </a:prstGeom>
          <a:noFill/>
          <a:ln w="9525">
            <a:noFill/>
            <a:miter lim="800000"/>
            <a:headEnd/>
            <a:tailEnd/>
          </a:ln>
        </p:spPr>
        <p:txBody>
          <a:bodyPr lIns="90271" tIns="45136" rIns="90271" bIns="45136" anchor="b"/>
          <a:lstStyle/>
          <a:p>
            <a:pPr algn="r" defTabSz="903784"/>
            <a:fld id="{9ACD5C8B-82D5-45E0-A0FE-C369BC06B1C6}" type="slidenum">
              <a:rPr lang="en-US" sz="1200">
                <a:latin typeface="Arial" charset="0"/>
              </a:rPr>
              <a:pPr algn="r" defTabSz="903784"/>
              <a:t>23</a:t>
            </a:fld>
            <a:endParaRPr lang="en-US" sz="1200">
              <a:latin typeface="Arial" charset="0"/>
            </a:endParaRPr>
          </a:p>
        </p:txBody>
      </p:sp>
      <p:sp>
        <p:nvSpPr>
          <p:cNvPr id="3077125" name="Rectangle 2"/>
          <p:cNvSpPr>
            <a:spLocks noGrp="1" noRot="1" noChangeAspect="1" noChangeArrowheads="1" noTextEdit="1"/>
          </p:cNvSpPr>
          <p:nvPr>
            <p:ph type="sldImg"/>
          </p:nvPr>
        </p:nvSpPr>
        <p:spPr>
          <a:xfrm>
            <a:off x="639763" y="174625"/>
            <a:ext cx="5649912" cy="3178175"/>
          </a:xfrm>
          <a:ln w="12700" cap="flat">
            <a:solidFill>
              <a:schemeClr val="tx1"/>
            </a:solidFill>
          </a:ln>
        </p:spPr>
      </p:sp>
      <p:sp>
        <p:nvSpPr>
          <p:cNvPr id="3077126" name="Rectangle 3"/>
          <p:cNvSpPr>
            <a:spLocks noGrp="1" noChangeArrowheads="1"/>
          </p:cNvSpPr>
          <p:nvPr>
            <p:ph type="body" idx="1"/>
          </p:nvPr>
        </p:nvSpPr>
        <p:spPr>
          <a:xfrm>
            <a:off x="435025" y="3530839"/>
            <a:ext cx="5885596" cy="4979997"/>
          </a:xfrm>
          <a:noFill/>
        </p:spPr>
        <p:txBody>
          <a:bodyPr lIns="91044" tIns="46298" rIns="91044" bIns="46298"/>
          <a:lstStyle/>
          <a:p>
            <a:r>
              <a:rPr lang="en-US" sz="2400" dirty="0">
                <a:solidFill>
                  <a:srgbClr val="FF0000"/>
                </a:solidFill>
              </a:rPr>
              <a:t>Show 2 process maps – Before &amp; After your improvement - May use boxes, draw, or use sticky notes (must be able to read. Compare the problem area in the ’Before’ State process map to the updated ‘After’ State process map. </a:t>
            </a:r>
          </a:p>
          <a:p>
            <a:endParaRPr lang="en-US" sz="2400" dirty="0">
              <a:solidFill>
                <a:srgbClr val="FF0000"/>
              </a:solidFill>
            </a:endParaRPr>
          </a:p>
          <a:p>
            <a:pPr eaLnBrk="1" hangingPunct="1"/>
            <a:endParaRPr lang="en-US" sz="1600" dirty="0">
              <a:latin typeface="Arial" charset="0"/>
            </a:endParaRPr>
          </a:p>
        </p:txBody>
      </p:sp>
    </p:spTree>
    <p:extLst>
      <p:ext uri="{BB962C8B-B14F-4D97-AF65-F5344CB8AC3E}">
        <p14:creationId xmlns:p14="http://schemas.microsoft.com/office/powerpoint/2010/main" val="887402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 your facility photo (LEFT) and the facility data points (RIGHT)</a:t>
            </a:r>
          </a:p>
          <a:p>
            <a:endParaRPr lang="en-US" dirty="0">
              <a:solidFill>
                <a:schemeClr val="accent2"/>
              </a:solidFill>
            </a:endParaRPr>
          </a:p>
          <a:p>
            <a:r>
              <a:rPr lang="en-US" dirty="0">
                <a:solidFill>
                  <a:schemeClr val="accent2"/>
                </a:solidFill>
              </a:rPr>
              <a:t>Brief description of facility</a:t>
            </a:r>
          </a:p>
          <a:p>
            <a:pPr lvl="1"/>
            <a:r>
              <a:rPr lang="en-US" dirty="0">
                <a:solidFill>
                  <a:schemeClr val="accent2"/>
                </a:solidFill>
              </a:rPr>
              <a:t>Level of the facility</a:t>
            </a:r>
          </a:p>
          <a:p>
            <a:pPr lvl="1"/>
            <a:r>
              <a:rPr lang="en-US" dirty="0">
                <a:solidFill>
                  <a:schemeClr val="accent2"/>
                </a:solidFill>
              </a:rPr>
              <a:t># of patients on ART</a:t>
            </a:r>
          </a:p>
          <a:p>
            <a:pPr lvl="1"/>
            <a:r>
              <a:rPr lang="en-US" dirty="0">
                <a:solidFill>
                  <a:schemeClr val="accent2"/>
                </a:solidFill>
              </a:rPr>
              <a:t># patients VL eligible</a:t>
            </a:r>
          </a:p>
          <a:p>
            <a:pPr lvl="1"/>
            <a:r>
              <a:rPr lang="en-US" dirty="0">
                <a:solidFill>
                  <a:schemeClr val="accent2"/>
                </a:solidFill>
              </a:rPr>
              <a:t># VL samples collected / month </a:t>
            </a:r>
          </a:p>
          <a:p>
            <a:pPr lvl="1"/>
            <a:r>
              <a:rPr lang="en-US" dirty="0">
                <a:solidFill>
                  <a:schemeClr val="accent2"/>
                </a:solidFill>
              </a:rPr>
              <a:t>VL Coverage</a:t>
            </a:r>
          </a:p>
          <a:p>
            <a:pPr lvl="1"/>
            <a:r>
              <a:rPr lang="en-US" dirty="0">
                <a:solidFill>
                  <a:schemeClr val="accent2"/>
                </a:solidFill>
              </a:rPr>
              <a:t>VL Suppression Rate</a:t>
            </a:r>
          </a:p>
          <a:p>
            <a:pPr lvl="1"/>
            <a:endParaRPr lang="en-US" dirty="0">
              <a:solidFill>
                <a:schemeClr val="accent2"/>
              </a:solidFill>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Accuracy of Data – Match between # of patients, # of samples, % coverage, etc.</a:t>
            </a:r>
          </a:p>
          <a:p>
            <a:pPr lvl="1"/>
            <a:endParaRPr lang="en-US" dirty="0">
              <a:solidFill>
                <a:schemeClr val="accent2"/>
              </a:solidFill>
            </a:endParaRP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a:t>
            </a:fld>
            <a:endParaRPr lang="en-US"/>
          </a:p>
        </p:txBody>
      </p:sp>
    </p:spTree>
    <p:extLst>
      <p:ext uri="{BB962C8B-B14F-4D97-AF65-F5344CB8AC3E}">
        <p14:creationId xmlns:p14="http://schemas.microsoft.com/office/powerpoint/2010/main" val="3246679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Insert Run Chart with Baseline Data (BEFORE) and Improvement Data (AFTER)</a:t>
            </a:r>
          </a:p>
          <a:p>
            <a:r>
              <a:rPr lang="en-US" dirty="0"/>
              <a:t>Instructional: Insert Run Chart here </a:t>
            </a:r>
          </a:p>
          <a:p>
            <a:r>
              <a:rPr lang="en-US" dirty="0"/>
              <a:t>Include numbers in a data table –  numerator &amp; denominator</a:t>
            </a:r>
          </a:p>
          <a:p>
            <a:endParaRPr lang="en-US"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Improvement – Did it occur? Was AIM reached?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Is the evidence of improvement seen in the run chart? Is the run chart annotated to indicate the various tests of change?</a:t>
            </a:r>
          </a:p>
          <a:p>
            <a:endParaRPr lang="en-US" dirty="0"/>
          </a:p>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CCC8CE65-2B1A-3347-A426-E51E9AE95DD7}" type="slidenum">
              <a:rPr lang="en-US" smtClean="0"/>
              <a:t>24</a:t>
            </a:fld>
            <a:endParaRPr lang="en-US"/>
          </a:p>
        </p:txBody>
      </p:sp>
    </p:spTree>
    <p:extLst>
      <p:ext uri="{BB962C8B-B14F-4D97-AF65-F5344CB8AC3E}">
        <p14:creationId xmlns:p14="http://schemas.microsoft.com/office/powerpoint/2010/main" val="6573832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Quality of Intervention – Innovative, sustainable, makes sense, demonstrates connection to entire project (i.e., related to identified causes and addresses problem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Standardized – Presented in a standardized format, a SOP, a job aid, or a video - for reproducibility &amp; spread</a:t>
            </a:r>
            <a:r>
              <a:rPr lang="en-US" sz="2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25</a:t>
            </a:fld>
            <a:endParaRPr lang="en-US"/>
          </a:p>
        </p:txBody>
      </p:sp>
    </p:spTree>
    <p:extLst>
      <p:ext uri="{BB962C8B-B14F-4D97-AF65-F5344CB8AC3E}">
        <p14:creationId xmlns:p14="http://schemas.microsoft.com/office/powerpoint/2010/main" val="37950944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Transition to Process Owner</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Review Criteria for Project Metrics after the project closes – Who, What, When, Where, How often?</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Plan for course correction if control is not maintained</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27</a:t>
            </a:fld>
            <a:endParaRPr lang="en-US"/>
          </a:p>
        </p:txBody>
      </p:sp>
    </p:spTree>
    <p:extLst>
      <p:ext uri="{BB962C8B-B14F-4D97-AF65-F5344CB8AC3E}">
        <p14:creationId xmlns:p14="http://schemas.microsoft.com/office/powerpoint/2010/main" val="30875063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summary of all deliverables</a:t>
            </a:r>
          </a:p>
        </p:txBody>
      </p:sp>
      <p:sp>
        <p:nvSpPr>
          <p:cNvPr id="4" name="Slide Number Placeholder 3"/>
          <p:cNvSpPr>
            <a:spLocks noGrp="1"/>
          </p:cNvSpPr>
          <p:nvPr>
            <p:ph type="sldNum" sz="quarter" idx="5"/>
          </p:nvPr>
        </p:nvSpPr>
        <p:spPr/>
        <p:txBody>
          <a:bodyPr/>
          <a:lstStyle/>
          <a:p>
            <a:fld id="{CCC8CE65-2B1A-3347-A426-E51E9AE95DD7}" type="slidenum">
              <a:rPr lang="en-US" smtClean="0"/>
              <a:t>32</a:t>
            </a:fld>
            <a:endParaRPr lang="en-US"/>
          </a:p>
        </p:txBody>
      </p:sp>
    </p:spTree>
    <p:extLst>
      <p:ext uri="{BB962C8B-B14F-4D97-AF65-F5344CB8AC3E}">
        <p14:creationId xmlns:p14="http://schemas.microsoft.com/office/powerpoint/2010/main" val="4800072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Worksheet - Data Collection Plan</a:t>
            </a:r>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33</a:t>
            </a:fld>
            <a:endParaRPr lang="en-US"/>
          </a:p>
        </p:txBody>
      </p:sp>
    </p:spTree>
    <p:extLst>
      <p:ext uri="{BB962C8B-B14F-4D97-AF65-F5344CB8AC3E}">
        <p14:creationId xmlns:p14="http://schemas.microsoft.com/office/powerpoint/2010/main" val="1695990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Worksheet to Capture ALL OFIs: List all OFIs – from the process mapping activity, from the VOC, from the Root Causes (obtained from the Fishbone or the 5 Whys)</a:t>
            </a:r>
          </a:p>
        </p:txBody>
      </p:sp>
      <p:sp>
        <p:nvSpPr>
          <p:cNvPr id="4" name="Slide Number Placeholder 3"/>
          <p:cNvSpPr>
            <a:spLocks noGrp="1"/>
          </p:cNvSpPr>
          <p:nvPr>
            <p:ph type="sldNum" sz="quarter" idx="5"/>
          </p:nvPr>
        </p:nvSpPr>
        <p:spPr/>
        <p:txBody>
          <a:bodyPr/>
          <a:lstStyle/>
          <a:p>
            <a:fld id="{CCC8CE65-2B1A-3347-A426-E51E9AE95DD7}" type="slidenum">
              <a:rPr lang="en-US" smtClean="0"/>
              <a:t>34</a:t>
            </a:fld>
            <a:endParaRPr lang="en-US"/>
          </a:p>
        </p:txBody>
      </p:sp>
    </p:spTree>
    <p:extLst>
      <p:ext uri="{BB962C8B-B14F-4D97-AF65-F5344CB8AC3E}">
        <p14:creationId xmlns:p14="http://schemas.microsoft.com/office/powerpoint/2010/main" val="34296888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Worksheet for Selecting Changes: List key findings from each of the inputs noted above, in the orange text boxes. Feel free to add more items if needed. These are the key factors that you identified through each of these tools – the factors that will be used to guide you to the best CHANGES to test.</a:t>
            </a:r>
          </a:p>
        </p:txBody>
      </p:sp>
      <p:sp>
        <p:nvSpPr>
          <p:cNvPr id="4" name="Slide Number Placeholder 3"/>
          <p:cNvSpPr>
            <a:spLocks noGrp="1"/>
          </p:cNvSpPr>
          <p:nvPr>
            <p:ph type="sldNum" sz="quarter" idx="5"/>
          </p:nvPr>
        </p:nvSpPr>
        <p:spPr/>
        <p:txBody>
          <a:bodyPr/>
          <a:lstStyle/>
          <a:p>
            <a:fld id="{CCC8CE65-2B1A-3347-A426-E51E9AE95DD7}" type="slidenum">
              <a:rPr lang="en-US" smtClean="0"/>
              <a:t>35</a:t>
            </a:fld>
            <a:endParaRPr lang="en-US"/>
          </a:p>
        </p:txBody>
      </p:sp>
    </p:spTree>
    <p:extLst>
      <p:ext uri="{BB962C8B-B14F-4D97-AF65-F5344CB8AC3E}">
        <p14:creationId xmlns:p14="http://schemas.microsoft.com/office/powerpoint/2010/main" val="3319390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Capture all stakeholders</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actions for continued stakeholder engagement</a:t>
            </a:r>
          </a:p>
          <a:p>
            <a:endParaRPr lang="en-US" dirty="0"/>
          </a:p>
          <a:p>
            <a:r>
              <a:rPr lang="en-US" dirty="0"/>
              <a:t>Use one of the SA Tools and paste here.</a:t>
            </a:r>
          </a:p>
        </p:txBody>
      </p:sp>
      <p:sp>
        <p:nvSpPr>
          <p:cNvPr id="4" name="Slide Number Placeholder 3"/>
          <p:cNvSpPr>
            <a:spLocks noGrp="1"/>
          </p:cNvSpPr>
          <p:nvPr>
            <p:ph type="sldNum" sz="quarter" idx="5"/>
          </p:nvPr>
        </p:nvSpPr>
        <p:spPr/>
        <p:txBody>
          <a:bodyPr/>
          <a:lstStyle/>
          <a:p>
            <a:fld id="{CCC8CE65-2B1A-3347-A426-E51E9AE95DD7}" type="slidenum">
              <a:rPr lang="en-US" smtClean="0"/>
              <a:t>3</a:t>
            </a:fld>
            <a:endParaRPr lang="en-US"/>
          </a:p>
        </p:txBody>
      </p:sp>
    </p:spTree>
    <p:extLst>
      <p:ext uri="{BB962C8B-B14F-4D97-AF65-F5344CB8AC3E}">
        <p14:creationId xmlns:p14="http://schemas.microsoft.com/office/powerpoint/2010/main" val="4229849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Insert Photo and Complete team table </a:t>
            </a:r>
          </a:p>
        </p:txBody>
      </p:sp>
      <p:sp>
        <p:nvSpPr>
          <p:cNvPr id="4" name="Slide Number Placeholder 3"/>
          <p:cNvSpPr>
            <a:spLocks noGrp="1"/>
          </p:cNvSpPr>
          <p:nvPr>
            <p:ph type="sldNum" sz="quarter" idx="5"/>
          </p:nvPr>
        </p:nvSpPr>
        <p:spPr/>
        <p:txBody>
          <a:bodyPr/>
          <a:lstStyle/>
          <a:p>
            <a:fld id="{CCC8CE65-2B1A-3347-A426-E51E9AE95DD7}" type="slidenum">
              <a:rPr lang="en-US" smtClean="0"/>
              <a:t>4</a:t>
            </a:fld>
            <a:endParaRPr lang="en-US"/>
          </a:p>
        </p:txBody>
      </p:sp>
    </p:spTree>
    <p:extLst>
      <p:ext uri="{BB962C8B-B14F-4D97-AF65-F5344CB8AC3E}">
        <p14:creationId xmlns:p14="http://schemas.microsoft.com/office/powerpoint/2010/main" val="692012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Please add in:</a:t>
            </a:r>
          </a:p>
          <a:p>
            <a:r>
              <a:rPr lang="en-US" dirty="0">
                <a:highlight>
                  <a:srgbClr val="FFFF00"/>
                </a:highlight>
              </a:rPr>
              <a:t>Problem Statement</a:t>
            </a:r>
          </a:p>
          <a:p>
            <a:r>
              <a:rPr lang="en-US" dirty="0">
                <a:highlight>
                  <a:srgbClr val="FFFF00"/>
                </a:highlight>
              </a:rPr>
              <a:t>Aim Statement</a:t>
            </a:r>
          </a:p>
          <a:p>
            <a:r>
              <a:rPr lang="en-US" dirty="0">
                <a:highlight>
                  <a:srgbClr val="FFFF00"/>
                </a:highlight>
              </a:rPr>
              <a:t>Metric – with numerator and denominator</a:t>
            </a:r>
          </a:p>
          <a:p>
            <a:r>
              <a:rPr lang="en-US" dirty="0">
                <a:highlight>
                  <a:srgbClr val="FFFF00"/>
                </a:highlight>
              </a:rPr>
              <a:t>Interventions tested and selected – ONLY after testing and selecting complete, at the end of the project</a:t>
            </a:r>
          </a:p>
          <a:p>
            <a:endParaRPr lang="en-US" dirty="0">
              <a:highlight>
                <a:srgbClr val="FFFF00"/>
              </a:highlight>
            </a:endParaRP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Overarching Goal, Aim Statement, and Intervention all related to same problem statement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Problem Statement - 15 words or less, Adequately captures the actual problem addressed by the project, No solutions included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Aim Statement - Includes WHAT (Target improvement) BY WHEN (Timeline)</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Intervention described / titled clearly and succinctly (can listeners tell what they did??)</a:t>
            </a:r>
          </a:p>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CCC8CE65-2B1A-3347-A426-E51E9AE95DD7}" type="slidenum">
              <a:rPr lang="en-US" smtClean="0"/>
              <a:t>5</a:t>
            </a:fld>
            <a:endParaRPr lang="en-US"/>
          </a:p>
        </p:txBody>
      </p:sp>
    </p:spTree>
    <p:extLst>
      <p:ext uri="{BB962C8B-B14F-4D97-AF65-F5344CB8AC3E}">
        <p14:creationId xmlns:p14="http://schemas.microsoft.com/office/powerpoint/2010/main" val="4015975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Complete each line of the elevator speech</a:t>
            </a:r>
          </a:p>
          <a:p>
            <a:r>
              <a:rPr lang="en-US" dirty="0"/>
              <a:t>On the last line, identify to whom you are making the request or ask</a:t>
            </a:r>
          </a:p>
          <a:p>
            <a:endParaRPr lang="en-US"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the big picture / goal – “This project is about”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Appeals to the stakeholder audience by answering the why &amp; stating the importance – “As a result of these efforts” and It’s important”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metrics</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Includes an “ask”</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7</a:t>
            </a:fld>
            <a:endParaRPr lang="en-US"/>
          </a:p>
        </p:txBody>
      </p:sp>
    </p:spTree>
    <p:extLst>
      <p:ext uri="{BB962C8B-B14F-4D97-AF65-F5344CB8AC3E}">
        <p14:creationId xmlns:p14="http://schemas.microsoft.com/office/powerpoint/2010/main" val="3946489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complete with as much detail as possible. May use more than 1 slide if needed.</a:t>
            </a:r>
          </a:p>
          <a:p>
            <a:endParaRPr lang="en-US"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Sufficient detail showing understanding of current process</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Only a single step, completed by a single person, included in each process step</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Process Table AND Process Map (Visual)</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Clearly identified OFI (Opportunities for Improvement)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All OFIs included in the Action Plan (whether related to the main aim or a “Just Do It”)</a:t>
            </a:r>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8</a:t>
            </a:fld>
            <a:endParaRPr lang="en-US"/>
          </a:p>
        </p:txBody>
      </p:sp>
    </p:spTree>
    <p:extLst>
      <p:ext uri="{BB962C8B-B14F-4D97-AF65-F5344CB8AC3E}">
        <p14:creationId xmlns:p14="http://schemas.microsoft.com/office/powerpoint/2010/main" val="903963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Build a process table, using the boxes, arrows &amp; symbols provided. A red dot = an opportunity, A yellow diamond = a decision point.</a:t>
            </a:r>
          </a:p>
        </p:txBody>
      </p:sp>
      <p:sp>
        <p:nvSpPr>
          <p:cNvPr id="4" name="Slide Number Placeholder 3"/>
          <p:cNvSpPr>
            <a:spLocks noGrp="1"/>
          </p:cNvSpPr>
          <p:nvPr>
            <p:ph type="sldNum" sz="quarter" idx="5"/>
          </p:nvPr>
        </p:nvSpPr>
        <p:spPr/>
        <p:txBody>
          <a:bodyPr/>
          <a:lstStyle/>
          <a:p>
            <a:fld id="{CCC8CE65-2B1A-3347-A426-E51E9AE95DD7}" type="slidenum">
              <a:rPr lang="en-US" smtClean="0"/>
              <a:t>9</a:t>
            </a:fld>
            <a:endParaRPr lang="en-US"/>
          </a:p>
        </p:txBody>
      </p:sp>
    </p:spTree>
    <p:extLst>
      <p:ext uri="{BB962C8B-B14F-4D97-AF65-F5344CB8AC3E}">
        <p14:creationId xmlns:p14="http://schemas.microsoft.com/office/powerpoint/2010/main" val="3543111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INSTRUCTIONAL:</a:t>
            </a:r>
          </a:p>
          <a:p>
            <a:r>
              <a:rPr lang="en-GB" sz="2000" dirty="0"/>
              <a:t>Data Collection</a:t>
            </a:r>
          </a:p>
          <a:p>
            <a:pPr lvl="1"/>
            <a:r>
              <a:rPr lang="en-GB" sz="2000" dirty="0"/>
              <a:t>Who did you ask? </a:t>
            </a:r>
            <a:r>
              <a:rPr lang="en-GB" sz="2000" u="sng" dirty="0"/>
              <a:t>What questions did you ask? </a:t>
            </a:r>
            <a:r>
              <a:rPr lang="en-GB" sz="2000" dirty="0"/>
              <a:t>How many clients? How did you select the clients?</a:t>
            </a:r>
          </a:p>
          <a:p>
            <a:pPr lvl="1"/>
            <a:r>
              <a:rPr lang="en-GB" sz="2000" dirty="0"/>
              <a:t>How was the data collected, i.e., method?</a:t>
            </a:r>
          </a:p>
          <a:p>
            <a:r>
              <a:rPr lang="en-GB" sz="2000" dirty="0"/>
              <a:t>Data</a:t>
            </a:r>
          </a:p>
          <a:p>
            <a:pPr lvl="1"/>
            <a:r>
              <a:rPr lang="en-GB" sz="2000" dirty="0"/>
              <a:t>Show data collected</a:t>
            </a:r>
          </a:p>
          <a:p>
            <a:r>
              <a:rPr lang="en-GB" sz="2000" dirty="0"/>
              <a:t>Data Analysis &amp; Action</a:t>
            </a:r>
          </a:p>
          <a:p>
            <a:pPr lvl="1"/>
            <a:r>
              <a:rPr lang="en-GB" sz="2000" dirty="0"/>
              <a:t>How did you analyse &amp; interpret what you learned?</a:t>
            </a:r>
          </a:p>
          <a:p>
            <a:pPr lvl="1"/>
            <a:r>
              <a:rPr lang="en-GB" sz="2000" dirty="0"/>
              <a:t>What did you do with this information?</a:t>
            </a:r>
          </a:p>
          <a:p>
            <a:pPr lvl="1"/>
            <a:endParaRPr lang="en-GB" sz="1400" dirty="0"/>
          </a:p>
          <a:p>
            <a:endParaRPr lang="en-US" sz="1200" dirty="0"/>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Data collection / method / Questions asked related to problem statement</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Correct customer identified</a:t>
            </a:r>
          </a:p>
          <a:p>
            <a:pPr marL="342900" marR="0" lvl="0" indent="-342900">
              <a:spcBef>
                <a:spcPts val="0"/>
              </a:spcBef>
              <a:spcAft>
                <a:spcPts val="0"/>
              </a:spcAft>
              <a:buFont typeface="Wingdings"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Summarize results clearly</a:t>
            </a:r>
          </a:p>
          <a:p>
            <a:endParaRPr lang="en-US" sz="1200" dirty="0"/>
          </a:p>
          <a:p>
            <a:endParaRPr lang="en-US" dirty="0"/>
          </a:p>
        </p:txBody>
      </p:sp>
      <p:sp>
        <p:nvSpPr>
          <p:cNvPr id="4" name="Slide Number Placeholder 3"/>
          <p:cNvSpPr>
            <a:spLocks noGrp="1"/>
          </p:cNvSpPr>
          <p:nvPr>
            <p:ph type="sldNum" sz="quarter" idx="5"/>
          </p:nvPr>
        </p:nvSpPr>
        <p:spPr/>
        <p:txBody>
          <a:bodyPr/>
          <a:lstStyle/>
          <a:p>
            <a:fld id="{CCC8CE65-2B1A-3347-A426-E51E9AE95DD7}" type="slidenum">
              <a:rPr lang="en-US" smtClean="0"/>
              <a:t>10</a:t>
            </a:fld>
            <a:endParaRPr lang="en-US"/>
          </a:p>
        </p:txBody>
      </p:sp>
    </p:spTree>
    <p:extLst>
      <p:ext uri="{BB962C8B-B14F-4D97-AF65-F5344CB8AC3E}">
        <p14:creationId xmlns:p14="http://schemas.microsoft.com/office/powerpoint/2010/main" val="320746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D4308-754B-7444-A397-FEBDC6FDA3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CE8488-574F-2947-AE63-B7F833792B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B2DA92-FA2F-2F4D-8F2E-EF6E63884FE9}"/>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6D79117B-AC10-4F43-9E4C-881DBB9272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43067-BA90-1841-8496-F8F2AE982384}"/>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2466809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10F98-2F58-A44A-9B3C-A9E1D5CC6F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3356C-203C-504D-90E5-8F5E5799D2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B3C70F-96FC-DC40-981B-C80E8C7F6563}"/>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2896CB92-759E-544B-B6B3-052A84F6F5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947BB0-2CAF-4E48-AB2A-C315BEF19804}"/>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410996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9E9109-E534-7A42-B944-BA889514B96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EAE059-4D21-C244-94EE-AB47B7BE39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5F04F-2B84-454E-8115-51D619CC79B0}"/>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101E32EC-37F1-0A4B-A503-4F80256674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8B0A-B80B-FF4D-8CE9-96512F47651B}"/>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3554947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C7D48-EAFC-3A4F-9A89-00645CD56A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8B8B03-6784-8B43-97F2-C4C02B6360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939EF0-4240-C541-988C-4FEB2DB148F3}"/>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6FAE019F-E700-2943-B57E-F5E23CAD17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9E396-A317-D843-BBE9-043E6CA4585C}"/>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2546308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BE6FF-6DCF-AA49-88D6-6DA2BCD3D5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F41CE8D-4096-8C48-92C2-9A9F7F5983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621224C-F85A-8044-9F3F-36FAA625FC4A}"/>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5D07B88B-807E-7545-97E7-63498E2E3F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0DAED-35F6-B149-8343-7F3AE798DEBB}"/>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3337837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B79CB-7159-774E-9E33-3D89AF3310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9DFEB3-7FF6-2D47-A69A-13AE6C9423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3847BA-E3B2-8940-B184-D8110B840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D7080B-3EB4-9C48-BD6F-AB596AEBA5C5}"/>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6" name="Footer Placeholder 5">
            <a:extLst>
              <a:ext uri="{FF2B5EF4-FFF2-40B4-BE49-F238E27FC236}">
                <a16:creationId xmlns:a16="http://schemas.microsoft.com/office/drawing/2014/main" id="{3E0836F1-F352-A644-A3D0-F799EB3695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E4B42E-3A9A-DB46-82BC-60F731CB0AB2}"/>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1358323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6A89C-B612-DF4A-8F7C-821431D473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34AA662-24E6-8841-AE44-C08CC15D13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0A7532-C1D7-6F47-9886-C584240406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CDC2AA-92CC-A047-9C18-6ABB7BDA76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9B0204-CB66-7247-BFA2-631D68ECE03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50B66D-F2E8-EC41-86D4-BAE7C1784012}"/>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8" name="Footer Placeholder 7">
            <a:extLst>
              <a:ext uri="{FF2B5EF4-FFF2-40B4-BE49-F238E27FC236}">
                <a16:creationId xmlns:a16="http://schemas.microsoft.com/office/drawing/2014/main" id="{A3E7864C-36F7-594A-B1A8-49C9330D98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DF72E2-B675-D54B-AF73-07D22BC64C21}"/>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889340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E1662-AC98-7C4C-934F-96F08C6BBA9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B7615F-F8A2-E947-9683-ED020CEAABDE}"/>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4" name="Footer Placeholder 3">
            <a:extLst>
              <a:ext uri="{FF2B5EF4-FFF2-40B4-BE49-F238E27FC236}">
                <a16:creationId xmlns:a16="http://schemas.microsoft.com/office/drawing/2014/main" id="{35166448-7A84-6B45-857C-FFF6C598414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86862DE-825A-4540-8188-B4689DE0FCD0}"/>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2279086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5D7E0B-D586-BC40-BE5A-E064F2EE2EA9}"/>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3" name="Footer Placeholder 2">
            <a:extLst>
              <a:ext uri="{FF2B5EF4-FFF2-40B4-BE49-F238E27FC236}">
                <a16:creationId xmlns:a16="http://schemas.microsoft.com/office/drawing/2014/main" id="{76962E84-6429-D14C-8D5F-150B63BFBC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0A158F-D93A-DB4F-BF68-E61615A76FBE}"/>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192561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1A86E-688F-0345-92C2-9A08259D7E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86E352-82AF-E345-B67C-53F4918DD0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D18012-132D-4847-911D-EDF4ECB5BE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9D8465-81CC-9845-A426-2519F69250F0}"/>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6" name="Footer Placeholder 5">
            <a:extLst>
              <a:ext uri="{FF2B5EF4-FFF2-40B4-BE49-F238E27FC236}">
                <a16:creationId xmlns:a16="http://schemas.microsoft.com/office/drawing/2014/main" id="{7BAE9088-6A46-FA40-83AD-A043BD31E9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E522A2-1F1B-4D48-AE26-DE9238F29CA2}"/>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388072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FB0B0-D3F2-9C4A-A752-99B8DB9794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2BE0EF1-6DB7-F94D-8EBF-8EED97EB36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DD02D4-C395-F04E-A0C0-7DF387ED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C312CD-8E7C-2841-8049-409DA225DE2C}"/>
              </a:ext>
            </a:extLst>
          </p:cNvPr>
          <p:cNvSpPr>
            <a:spLocks noGrp="1"/>
          </p:cNvSpPr>
          <p:nvPr>
            <p:ph type="dt" sz="half" idx="10"/>
          </p:nvPr>
        </p:nvSpPr>
        <p:spPr/>
        <p:txBody>
          <a:bodyPr/>
          <a:lstStyle/>
          <a:p>
            <a:fld id="{B8855214-8BDF-8E49-9609-2ABFEBF4EF60}" type="datetimeFigureOut">
              <a:rPr lang="en-US" smtClean="0"/>
              <a:t>12/7/22</a:t>
            </a:fld>
            <a:endParaRPr lang="en-US"/>
          </a:p>
        </p:txBody>
      </p:sp>
      <p:sp>
        <p:nvSpPr>
          <p:cNvPr id="6" name="Footer Placeholder 5">
            <a:extLst>
              <a:ext uri="{FF2B5EF4-FFF2-40B4-BE49-F238E27FC236}">
                <a16:creationId xmlns:a16="http://schemas.microsoft.com/office/drawing/2014/main" id="{41B41E33-00EE-5848-89DB-BD144A95B0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E7B79E-71DD-8B4F-8E5E-FC4866CD4B40}"/>
              </a:ext>
            </a:extLst>
          </p:cNvPr>
          <p:cNvSpPr>
            <a:spLocks noGrp="1"/>
          </p:cNvSpPr>
          <p:nvPr>
            <p:ph type="sldNum" sz="quarter" idx="12"/>
          </p:nvPr>
        </p:nvSpPr>
        <p:spPr/>
        <p:txBody>
          <a:bodyPr/>
          <a:lstStyle/>
          <a:p>
            <a:fld id="{14105C27-B5B3-0549-8218-0ACCF9E1CE79}" type="slidenum">
              <a:rPr lang="en-US" smtClean="0"/>
              <a:t>‹#›</a:t>
            </a:fld>
            <a:endParaRPr lang="en-US"/>
          </a:p>
        </p:txBody>
      </p:sp>
    </p:spTree>
    <p:extLst>
      <p:ext uri="{BB962C8B-B14F-4D97-AF65-F5344CB8AC3E}">
        <p14:creationId xmlns:p14="http://schemas.microsoft.com/office/powerpoint/2010/main" val="376259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DCEF33-35FF-3E48-AB0D-296092AA9E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F0AFBC-3912-FF48-AE19-2C1AF7EDEE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98033D-FEA6-514E-BA97-7995882801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855214-8BDF-8E49-9609-2ABFEBF4EF60}" type="datetimeFigureOut">
              <a:rPr lang="en-US" smtClean="0"/>
              <a:t>12/7/22</a:t>
            </a:fld>
            <a:endParaRPr lang="en-US"/>
          </a:p>
        </p:txBody>
      </p:sp>
      <p:sp>
        <p:nvSpPr>
          <p:cNvPr id="5" name="Footer Placeholder 4">
            <a:extLst>
              <a:ext uri="{FF2B5EF4-FFF2-40B4-BE49-F238E27FC236}">
                <a16:creationId xmlns:a16="http://schemas.microsoft.com/office/drawing/2014/main" id="{237E9E51-4A10-4B44-A8FA-AF39633762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F82DE1-90A7-FE44-8C66-0E23B5A96F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05C27-B5B3-0549-8218-0ACCF9E1CE79}" type="slidenum">
              <a:rPr lang="en-US" smtClean="0"/>
              <a:t>‹#›</a:t>
            </a:fld>
            <a:endParaRPr lang="en-US"/>
          </a:p>
        </p:txBody>
      </p:sp>
    </p:spTree>
    <p:extLst>
      <p:ext uri="{BB962C8B-B14F-4D97-AF65-F5344CB8AC3E}">
        <p14:creationId xmlns:p14="http://schemas.microsoft.com/office/powerpoint/2010/main" val="11630083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tags" Target="../tags/tag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2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diagramData" Target="../diagrams/data4.xml"/><Relationship Id="rId7" Type="http://schemas.microsoft.com/office/2007/relationships/diagramDrawing" Target="../diagrams/drawing4.xml"/><Relationship Id="rId12"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image" Target="../media/image16.svg"/><Relationship Id="rId5" Type="http://schemas.openxmlformats.org/officeDocument/2006/relationships/diagramQuickStyle" Target="../diagrams/quickStyle4.xml"/><Relationship Id="rId10" Type="http://schemas.openxmlformats.org/officeDocument/2006/relationships/image" Target="../media/image15.png"/><Relationship Id="rId4" Type="http://schemas.openxmlformats.org/officeDocument/2006/relationships/diagramLayout" Target="../diagrams/layout4.xml"/><Relationship Id="rId9" Type="http://schemas.openxmlformats.org/officeDocument/2006/relationships/image" Target="../media/image14.svg"/></Relationships>
</file>

<file path=ppt/slides/_rels/slide36.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6.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2.sv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image" Target="../media/image9.sv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FCA7114-FA27-F74A-8626-6F39EF4D4402}"/>
              </a:ext>
            </a:extLst>
          </p:cNvPr>
          <p:cNvSpPr>
            <a:spLocks noGrp="1"/>
          </p:cNvSpPr>
          <p:nvPr>
            <p:ph type="ctrTitle"/>
          </p:nvPr>
        </p:nvSpPr>
        <p:spPr>
          <a:xfrm>
            <a:off x="1524003" y="1999615"/>
            <a:ext cx="9144000" cy="2764028"/>
          </a:xfrm>
        </p:spPr>
        <p:txBody>
          <a:bodyPr anchor="ctr">
            <a:normAutofit/>
          </a:bodyPr>
          <a:lstStyle/>
          <a:p>
            <a:r>
              <a:rPr lang="en-US" sz="7200" dirty="0"/>
              <a:t>Site:</a:t>
            </a:r>
          </a:p>
        </p:txBody>
      </p:sp>
      <p:sp>
        <p:nvSpPr>
          <p:cNvPr id="3" name="Subtitle 2">
            <a:extLst>
              <a:ext uri="{FF2B5EF4-FFF2-40B4-BE49-F238E27FC236}">
                <a16:creationId xmlns:a16="http://schemas.microsoft.com/office/drawing/2014/main" id="{F65BBFD5-1CB5-8A42-B4E1-91EDE4F5CCC3}"/>
              </a:ext>
            </a:extLst>
          </p:cNvPr>
          <p:cNvSpPr>
            <a:spLocks noGrp="1"/>
          </p:cNvSpPr>
          <p:nvPr>
            <p:ph type="subTitle" idx="1"/>
          </p:nvPr>
        </p:nvSpPr>
        <p:spPr>
          <a:xfrm>
            <a:off x="1966912" y="5645150"/>
            <a:ext cx="8258176" cy="631825"/>
          </a:xfrm>
        </p:spPr>
        <p:txBody>
          <a:bodyPr anchor="ctr">
            <a:normAutofit/>
          </a:bodyPr>
          <a:lstStyle/>
          <a:p>
            <a:endParaRPr lang="en-US" sz="2800" dirty="0"/>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Graphic 4" descr="Key with solid fill">
            <a:extLst>
              <a:ext uri="{FF2B5EF4-FFF2-40B4-BE49-F238E27FC236}">
                <a16:creationId xmlns:a16="http://schemas.microsoft.com/office/drawing/2014/main" id="{057B53CB-5182-3CE7-DA14-F0C4E75E72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6416" y="6116934"/>
            <a:ext cx="668084" cy="668084"/>
          </a:xfrm>
          <a:prstGeom prst="rect">
            <a:avLst/>
          </a:prstGeom>
        </p:spPr>
      </p:pic>
    </p:spTree>
    <p:extLst>
      <p:ext uri="{BB962C8B-B14F-4D97-AF65-F5344CB8AC3E}">
        <p14:creationId xmlns:p14="http://schemas.microsoft.com/office/powerpoint/2010/main" val="3401309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a:xfrm>
            <a:off x="1115568" y="548640"/>
            <a:ext cx="10168128" cy="1179576"/>
          </a:xfrm>
        </p:spPr>
        <p:txBody>
          <a:bodyPr vert="horz" lIns="91440" tIns="45720" rIns="91440" bIns="45720" rtlCol="0">
            <a:normAutofit/>
          </a:bodyPr>
          <a:lstStyle/>
          <a:p>
            <a:r>
              <a:rPr lang="en-US" sz="4000" dirty="0"/>
              <a:t>DEFINE: Voice of Customer</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7EED5816-53A1-584F-8C9F-247E40EFF7E1}"/>
              </a:ext>
            </a:extLst>
          </p:cNvPr>
          <p:cNvSpPr>
            <a:spLocks noGrp="1"/>
          </p:cNvSpPr>
          <p:nvPr>
            <p:ph idx="1"/>
          </p:nvPr>
        </p:nvSpPr>
        <p:spPr>
          <a:xfrm>
            <a:off x="1115568" y="2181884"/>
            <a:ext cx="10168128" cy="4390931"/>
          </a:xfrm>
        </p:spPr>
        <p:txBody>
          <a:bodyPr>
            <a:normAutofit/>
          </a:bodyPr>
          <a:lstStyle/>
          <a:p>
            <a:endParaRPr lang="en-US" sz="2400" dirty="0"/>
          </a:p>
        </p:txBody>
      </p:sp>
    </p:spTree>
    <p:extLst>
      <p:ext uri="{BB962C8B-B14F-4D97-AF65-F5344CB8AC3E}">
        <p14:creationId xmlns:p14="http://schemas.microsoft.com/office/powerpoint/2010/main" val="3047600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3910A2F-8F22-A580-D900-05125917680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MEASURE</a:t>
            </a:r>
            <a:endParaRPr lang="en-US" sz="6600" kern="1200" dirty="0">
              <a:solidFill>
                <a:schemeClr val="tx1"/>
              </a:solidFill>
              <a:latin typeface="+mj-lt"/>
              <a:ea typeface="+mj-ea"/>
              <a:cs typeface="+mj-cs"/>
            </a:endParaRPr>
          </a:p>
        </p:txBody>
      </p:sp>
      <p:sp>
        <p:nvSpPr>
          <p:cNvPr id="6" name="Text Placeholder 5">
            <a:extLst>
              <a:ext uri="{FF2B5EF4-FFF2-40B4-BE49-F238E27FC236}">
                <a16:creationId xmlns:a16="http://schemas.microsoft.com/office/drawing/2014/main" id="{68CB5D2D-4899-1011-F8F5-2E990F25593A}"/>
              </a:ext>
            </a:extLst>
          </p:cNvPr>
          <p:cNvSpPr>
            <a:spLocks noGrp="1"/>
          </p:cNvSpPr>
          <p:nvPr>
            <p:ph type="body" idx="1"/>
          </p:nvPr>
        </p:nvSpPr>
        <p:spPr>
          <a:xfrm>
            <a:off x="838199" y="4983276"/>
            <a:ext cx="10512552" cy="1126680"/>
          </a:xfrm>
        </p:spPr>
        <p:txBody>
          <a:bodyPr vert="horz" lIns="91440" tIns="45720" rIns="91440" bIns="45720" rtlCol="0">
            <a:normAutofit/>
          </a:bodyPr>
          <a:lstStyle/>
          <a:p>
            <a:endParaRPr lang="en-US" sz="2400" kern="1200">
              <a:solidFill>
                <a:schemeClr val="tx1"/>
              </a:solidFill>
              <a:latin typeface="+mn-lt"/>
              <a:ea typeface="+mn-ea"/>
              <a:cs typeface="+mn-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6576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a:xfrm>
            <a:off x="1115568" y="548640"/>
            <a:ext cx="10168128" cy="1179576"/>
          </a:xfrm>
        </p:spPr>
        <p:txBody>
          <a:bodyPr vert="horz" lIns="91440" tIns="45720" rIns="91440" bIns="45720" rtlCol="0">
            <a:normAutofit/>
          </a:bodyPr>
          <a:lstStyle/>
          <a:p>
            <a:r>
              <a:rPr lang="en-US" sz="4000" dirty="0"/>
              <a:t>MEASURE: Baseline Data – Run Chart</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7EED5816-53A1-584F-8C9F-247E40EFF7E1}"/>
              </a:ext>
            </a:extLst>
          </p:cNvPr>
          <p:cNvSpPr>
            <a:spLocks noGrp="1"/>
          </p:cNvSpPr>
          <p:nvPr>
            <p:ph idx="1"/>
          </p:nvPr>
        </p:nvSpPr>
        <p:spPr>
          <a:xfrm>
            <a:off x="1115568" y="2181884"/>
            <a:ext cx="10168128" cy="4390931"/>
          </a:xfrm>
        </p:spPr>
        <p:txBody>
          <a:bodyPr>
            <a:normAutofit/>
          </a:bodyPr>
          <a:lstStyle/>
          <a:p>
            <a:pPr lvl="1"/>
            <a:endParaRPr lang="en-GB" sz="1400" dirty="0"/>
          </a:p>
        </p:txBody>
      </p:sp>
      <p:pic>
        <p:nvPicPr>
          <p:cNvPr id="3" name="Graphic 2" descr="Key with solid fill">
            <a:extLst>
              <a:ext uri="{FF2B5EF4-FFF2-40B4-BE49-F238E27FC236}">
                <a16:creationId xmlns:a16="http://schemas.microsoft.com/office/drawing/2014/main" id="{156DC8BC-BB97-9734-EEDE-B0019FCB828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650504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3910A2F-8F22-A580-D900-05125917680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ANALYZE</a:t>
            </a:r>
            <a:endParaRPr lang="en-US" sz="6600" kern="1200" dirty="0">
              <a:solidFill>
                <a:schemeClr val="tx1"/>
              </a:solidFill>
              <a:latin typeface="+mj-lt"/>
              <a:ea typeface="+mj-ea"/>
              <a:cs typeface="+mj-cs"/>
            </a:endParaRPr>
          </a:p>
        </p:txBody>
      </p:sp>
      <p:sp>
        <p:nvSpPr>
          <p:cNvPr id="6" name="Text Placeholder 5">
            <a:extLst>
              <a:ext uri="{FF2B5EF4-FFF2-40B4-BE49-F238E27FC236}">
                <a16:creationId xmlns:a16="http://schemas.microsoft.com/office/drawing/2014/main" id="{68CB5D2D-4899-1011-F8F5-2E990F25593A}"/>
              </a:ext>
            </a:extLst>
          </p:cNvPr>
          <p:cNvSpPr>
            <a:spLocks noGrp="1"/>
          </p:cNvSpPr>
          <p:nvPr>
            <p:ph type="body" idx="1"/>
          </p:nvPr>
        </p:nvSpPr>
        <p:spPr>
          <a:xfrm>
            <a:off x="838199" y="4983276"/>
            <a:ext cx="10512552" cy="1126680"/>
          </a:xfrm>
        </p:spPr>
        <p:txBody>
          <a:bodyPr vert="horz" lIns="91440" tIns="45720" rIns="91440" bIns="45720" rtlCol="0">
            <a:normAutofit/>
          </a:bodyPr>
          <a:lstStyle/>
          <a:p>
            <a:endParaRPr lang="en-US" sz="2400" kern="1200">
              <a:solidFill>
                <a:schemeClr val="tx1"/>
              </a:solidFill>
              <a:latin typeface="+mn-lt"/>
              <a:ea typeface="+mn-ea"/>
              <a:cs typeface="+mn-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6185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a:xfrm>
            <a:off x="1115568" y="253005"/>
            <a:ext cx="10168128" cy="1179576"/>
          </a:xfrm>
        </p:spPr>
        <p:txBody>
          <a:bodyPr vert="horz" lIns="91440" tIns="45720" rIns="91440" bIns="45720" rtlCol="0">
            <a:normAutofit/>
          </a:bodyPr>
          <a:lstStyle/>
          <a:p>
            <a:r>
              <a:rPr lang="en-US" sz="4000" dirty="0"/>
              <a:t>ANALYZE: RCA</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7EED5816-53A1-584F-8C9F-247E40EFF7E1}"/>
              </a:ext>
            </a:extLst>
          </p:cNvPr>
          <p:cNvSpPr>
            <a:spLocks noGrp="1"/>
          </p:cNvSpPr>
          <p:nvPr>
            <p:ph idx="1"/>
          </p:nvPr>
        </p:nvSpPr>
        <p:spPr>
          <a:xfrm>
            <a:off x="1115568" y="2181884"/>
            <a:ext cx="10168128" cy="4390931"/>
          </a:xfrm>
        </p:spPr>
        <p:txBody>
          <a:bodyPr>
            <a:normAutofit/>
          </a:bodyPr>
          <a:lstStyle/>
          <a:p>
            <a:pPr lvl="1"/>
            <a:endParaRPr lang="en-GB" sz="1400" dirty="0"/>
          </a:p>
          <a:p>
            <a:pPr marL="0" indent="0">
              <a:buNone/>
            </a:pPr>
            <a:endParaRPr lang="en-US" sz="1200" dirty="0"/>
          </a:p>
        </p:txBody>
      </p:sp>
      <p:pic>
        <p:nvPicPr>
          <p:cNvPr id="8" name="Content Placeholder 1">
            <a:extLst>
              <a:ext uri="{FF2B5EF4-FFF2-40B4-BE49-F238E27FC236}">
                <a16:creationId xmlns:a16="http://schemas.microsoft.com/office/drawing/2014/main" id="{6F798962-1CBC-5A47-8529-6CFF1BFAF70B}"/>
              </a:ext>
            </a:extLst>
          </p:cNvPr>
          <p:cNvPicPr>
            <a:picLocks noChangeAspect="1"/>
          </p:cNvPicPr>
          <p:nvPr/>
        </p:nvPicPr>
        <p:blipFill>
          <a:blip r:embed="rId3"/>
          <a:stretch>
            <a:fillRect/>
          </a:stretch>
        </p:blipFill>
        <p:spPr>
          <a:xfrm>
            <a:off x="2000722" y="1627307"/>
            <a:ext cx="9548680" cy="4361743"/>
          </a:xfrm>
          <a:prstGeom prst="rect">
            <a:avLst/>
          </a:prstGeom>
        </p:spPr>
      </p:pic>
      <p:sp>
        <p:nvSpPr>
          <p:cNvPr id="9" name="TextBox 8">
            <a:extLst>
              <a:ext uri="{FF2B5EF4-FFF2-40B4-BE49-F238E27FC236}">
                <a16:creationId xmlns:a16="http://schemas.microsoft.com/office/drawing/2014/main" id="{4C873A37-2121-7744-8572-D5CD2FCEC540}"/>
              </a:ext>
            </a:extLst>
          </p:cNvPr>
          <p:cNvSpPr txBox="1"/>
          <p:nvPr/>
        </p:nvSpPr>
        <p:spPr>
          <a:xfrm>
            <a:off x="8092875" y="1240541"/>
            <a:ext cx="2733766"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0" name="TextBox 9">
            <a:extLst>
              <a:ext uri="{FF2B5EF4-FFF2-40B4-BE49-F238E27FC236}">
                <a16:creationId xmlns:a16="http://schemas.microsoft.com/office/drawing/2014/main" id="{3D84D2BE-8D80-FD4C-BFB1-8AC9F3FA10E5}"/>
              </a:ext>
            </a:extLst>
          </p:cNvPr>
          <p:cNvSpPr txBox="1"/>
          <p:nvPr/>
        </p:nvSpPr>
        <p:spPr>
          <a:xfrm>
            <a:off x="3718199" y="1111500"/>
            <a:ext cx="2657199"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2" name="TextBox 11">
            <a:extLst>
              <a:ext uri="{FF2B5EF4-FFF2-40B4-BE49-F238E27FC236}">
                <a16:creationId xmlns:a16="http://schemas.microsoft.com/office/drawing/2014/main" id="{F146958D-F04C-E94A-8E35-2978EEB0D16D}"/>
              </a:ext>
            </a:extLst>
          </p:cNvPr>
          <p:cNvSpPr txBox="1"/>
          <p:nvPr/>
        </p:nvSpPr>
        <p:spPr>
          <a:xfrm>
            <a:off x="361479" y="2249525"/>
            <a:ext cx="2393334"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4" name="TextBox 13">
            <a:extLst>
              <a:ext uri="{FF2B5EF4-FFF2-40B4-BE49-F238E27FC236}">
                <a16:creationId xmlns:a16="http://schemas.microsoft.com/office/drawing/2014/main" id="{3741CE42-FC39-374B-BBB0-3E8EE07E296B}"/>
              </a:ext>
            </a:extLst>
          </p:cNvPr>
          <p:cNvSpPr txBox="1"/>
          <p:nvPr/>
        </p:nvSpPr>
        <p:spPr>
          <a:xfrm>
            <a:off x="8091894" y="5617458"/>
            <a:ext cx="2721320"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6" name="TextBox 15">
            <a:extLst>
              <a:ext uri="{FF2B5EF4-FFF2-40B4-BE49-F238E27FC236}">
                <a16:creationId xmlns:a16="http://schemas.microsoft.com/office/drawing/2014/main" id="{715D69E8-4A75-894B-A8E0-88D54E11B46A}"/>
              </a:ext>
            </a:extLst>
          </p:cNvPr>
          <p:cNvSpPr txBox="1"/>
          <p:nvPr/>
        </p:nvSpPr>
        <p:spPr>
          <a:xfrm>
            <a:off x="3718199" y="5746500"/>
            <a:ext cx="2721320"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7" name="TextBox 16">
            <a:extLst>
              <a:ext uri="{FF2B5EF4-FFF2-40B4-BE49-F238E27FC236}">
                <a16:creationId xmlns:a16="http://schemas.microsoft.com/office/drawing/2014/main" id="{D52A7E63-ED8B-9C47-9209-5764E4551CE2}"/>
              </a:ext>
            </a:extLst>
          </p:cNvPr>
          <p:cNvSpPr txBox="1"/>
          <p:nvPr/>
        </p:nvSpPr>
        <p:spPr>
          <a:xfrm>
            <a:off x="361478" y="4092098"/>
            <a:ext cx="2393334" cy="923330"/>
          </a:xfrm>
          <a:prstGeom prst="rect">
            <a:avLst/>
          </a:prstGeom>
          <a:noFill/>
          <a:ln w="38100">
            <a:solidFill>
              <a:schemeClr val="tx1"/>
            </a:solidFill>
          </a:ln>
        </p:spPr>
        <p:txBody>
          <a:bodyPr wrap="square" rtlCol="0">
            <a:spAutoFit/>
          </a:bodyPr>
          <a:lstStyle/>
          <a:p>
            <a:r>
              <a:rPr lang="en-US" b="1" dirty="0"/>
              <a:t>1. </a:t>
            </a:r>
          </a:p>
          <a:p>
            <a:r>
              <a:rPr lang="en-US" b="1" dirty="0"/>
              <a:t>2.</a:t>
            </a:r>
          </a:p>
          <a:p>
            <a:r>
              <a:rPr lang="en-US" b="1" dirty="0"/>
              <a:t>3. </a:t>
            </a:r>
          </a:p>
        </p:txBody>
      </p:sp>
      <p:sp>
        <p:nvSpPr>
          <p:cNvPr id="18" name="TextBox 17">
            <a:extLst>
              <a:ext uri="{FF2B5EF4-FFF2-40B4-BE49-F238E27FC236}">
                <a16:creationId xmlns:a16="http://schemas.microsoft.com/office/drawing/2014/main" id="{857EE0D8-D57A-BC4D-B121-320B5B9E9A93}"/>
              </a:ext>
            </a:extLst>
          </p:cNvPr>
          <p:cNvSpPr txBox="1"/>
          <p:nvPr/>
        </p:nvSpPr>
        <p:spPr>
          <a:xfrm>
            <a:off x="9447672" y="3791178"/>
            <a:ext cx="2590113" cy="369332"/>
          </a:xfrm>
          <a:prstGeom prst="rect">
            <a:avLst/>
          </a:prstGeom>
          <a:solidFill>
            <a:schemeClr val="bg1"/>
          </a:solidFill>
          <a:ln w="38100">
            <a:solidFill>
              <a:schemeClr val="tx1"/>
            </a:solidFill>
          </a:ln>
        </p:spPr>
        <p:txBody>
          <a:bodyPr wrap="square" rtlCol="0">
            <a:spAutoFit/>
          </a:bodyPr>
          <a:lstStyle/>
          <a:p>
            <a:endParaRPr lang="en-US" b="1" strike="sngStrike" dirty="0">
              <a:highlight>
                <a:srgbClr val="FFFF00"/>
              </a:highlight>
            </a:endParaRPr>
          </a:p>
        </p:txBody>
      </p:sp>
      <p:sp>
        <p:nvSpPr>
          <p:cNvPr id="19" name="TextBox 18">
            <a:extLst>
              <a:ext uri="{FF2B5EF4-FFF2-40B4-BE49-F238E27FC236}">
                <a16:creationId xmlns:a16="http://schemas.microsoft.com/office/drawing/2014/main" id="{69D06F3E-901B-BA41-A6D9-272062981417}"/>
              </a:ext>
            </a:extLst>
          </p:cNvPr>
          <p:cNvSpPr txBox="1"/>
          <p:nvPr/>
        </p:nvSpPr>
        <p:spPr>
          <a:xfrm>
            <a:off x="0" y="0"/>
            <a:ext cx="4059646" cy="369332"/>
          </a:xfrm>
          <a:prstGeom prst="rect">
            <a:avLst/>
          </a:prstGeom>
          <a:solidFill>
            <a:schemeClr val="tx2">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Aim #</a:t>
            </a:r>
          </a:p>
        </p:txBody>
      </p:sp>
      <p:pic>
        <p:nvPicPr>
          <p:cNvPr id="3" name="Graphic 2" descr="Key with solid fill">
            <a:extLst>
              <a:ext uri="{FF2B5EF4-FFF2-40B4-BE49-F238E27FC236}">
                <a16:creationId xmlns:a16="http://schemas.microsoft.com/office/drawing/2014/main" id="{9A45E04F-FB58-7D3F-3426-9FFBE4373F2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16664228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a:xfrm>
            <a:off x="1115568" y="548640"/>
            <a:ext cx="10168128" cy="1179576"/>
          </a:xfrm>
        </p:spPr>
        <p:txBody>
          <a:bodyPr vert="horz" lIns="91440" tIns="45720" rIns="91440" bIns="45720" rtlCol="0">
            <a:normAutofit/>
          </a:bodyPr>
          <a:lstStyle/>
          <a:p>
            <a:r>
              <a:rPr lang="en-US" sz="4000" dirty="0"/>
              <a:t>ANALYZE: 5 Whys</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7EED5816-53A1-584F-8C9F-247E40EFF7E1}"/>
              </a:ext>
            </a:extLst>
          </p:cNvPr>
          <p:cNvSpPr>
            <a:spLocks noGrp="1"/>
          </p:cNvSpPr>
          <p:nvPr>
            <p:ph idx="1"/>
          </p:nvPr>
        </p:nvSpPr>
        <p:spPr>
          <a:xfrm>
            <a:off x="1115568" y="2181884"/>
            <a:ext cx="10168128" cy="4390931"/>
          </a:xfrm>
        </p:spPr>
        <p:txBody>
          <a:bodyPr>
            <a:normAutofit/>
          </a:bodyPr>
          <a:lstStyle/>
          <a:p>
            <a:pPr lvl="1"/>
            <a:endParaRPr lang="en-GB" sz="1400" dirty="0"/>
          </a:p>
          <a:p>
            <a:pPr marL="0" indent="0">
              <a:buNone/>
            </a:pPr>
            <a:endParaRPr lang="en-US" sz="1200" dirty="0"/>
          </a:p>
        </p:txBody>
      </p:sp>
      <p:graphicFrame>
        <p:nvGraphicFramePr>
          <p:cNvPr id="8" name="Content Placeholder 2">
            <a:extLst>
              <a:ext uri="{FF2B5EF4-FFF2-40B4-BE49-F238E27FC236}">
                <a16:creationId xmlns:a16="http://schemas.microsoft.com/office/drawing/2014/main" id="{20EAA764-15C8-3D42-BB0B-2063DF067082}"/>
              </a:ext>
            </a:extLst>
          </p:cNvPr>
          <p:cNvGraphicFramePr>
            <a:graphicFrameLocks/>
          </p:cNvGraphicFramePr>
          <p:nvPr>
            <p:extLst>
              <p:ext uri="{D42A27DB-BD31-4B8C-83A1-F6EECF244321}">
                <p14:modId xmlns:p14="http://schemas.microsoft.com/office/powerpoint/2010/main" val="215221709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53917D3B-5581-894D-8008-9B865C75491B}"/>
              </a:ext>
            </a:extLst>
          </p:cNvPr>
          <p:cNvSpPr txBox="1"/>
          <p:nvPr/>
        </p:nvSpPr>
        <p:spPr>
          <a:xfrm>
            <a:off x="0" y="-6232"/>
            <a:ext cx="4059646" cy="369332"/>
          </a:xfrm>
          <a:prstGeom prst="rect">
            <a:avLst/>
          </a:prstGeom>
          <a:solidFill>
            <a:schemeClr val="tx2">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Aim #</a:t>
            </a:r>
          </a:p>
        </p:txBody>
      </p:sp>
    </p:spTree>
    <p:extLst>
      <p:ext uri="{BB962C8B-B14F-4D97-AF65-F5344CB8AC3E}">
        <p14:creationId xmlns:p14="http://schemas.microsoft.com/office/powerpoint/2010/main" val="1561557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3910A2F-8F22-A580-D900-05125917680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kern="1200" dirty="0">
                <a:solidFill>
                  <a:schemeClr val="tx1"/>
                </a:solidFill>
                <a:latin typeface="+mj-lt"/>
                <a:ea typeface="+mj-ea"/>
                <a:cs typeface="+mj-cs"/>
              </a:rPr>
              <a:t>IMPROVE</a:t>
            </a:r>
          </a:p>
        </p:txBody>
      </p:sp>
      <p:sp>
        <p:nvSpPr>
          <p:cNvPr id="6" name="Text Placeholder 5">
            <a:extLst>
              <a:ext uri="{FF2B5EF4-FFF2-40B4-BE49-F238E27FC236}">
                <a16:creationId xmlns:a16="http://schemas.microsoft.com/office/drawing/2014/main" id="{68CB5D2D-4899-1011-F8F5-2E990F25593A}"/>
              </a:ext>
            </a:extLst>
          </p:cNvPr>
          <p:cNvSpPr>
            <a:spLocks noGrp="1"/>
          </p:cNvSpPr>
          <p:nvPr>
            <p:ph type="body" idx="1"/>
          </p:nvPr>
        </p:nvSpPr>
        <p:spPr>
          <a:xfrm>
            <a:off x="838199" y="4983276"/>
            <a:ext cx="10512552" cy="1126680"/>
          </a:xfrm>
        </p:spPr>
        <p:txBody>
          <a:bodyPr vert="horz" lIns="91440" tIns="45720" rIns="91440" bIns="45720" rtlCol="0">
            <a:normAutofit/>
          </a:bodyPr>
          <a:lstStyle/>
          <a:p>
            <a:endParaRPr lang="en-US" sz="2400" kern="1200">
              <a:solidFill>
                <a:schemeClr val="tx1"/>
              </a:solidFill>
              <a:latin typeface="+mn-lt"/>
              <a:ea typeface="+mn-ea"/>
              <a:cs typeface="+mn-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05823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p:txBody>
          <a:bodyPr vert="horz" lIns="91440" tIns="45720" rIns="91440" bIns="45720" rtlCol="0">
            <a:normAutofit/>
          </a:bodyPr>
          <a:lstStyle/>
          <a:p>
            <a:r>
              <a:rPr lang="en-US" sz="4000" dirty="0"/>
              <a:t>IMPROVE: 5S</a:t>
            </a:r>
          </a:p>
        </p:txBody>
      </p:sp>
      <p:sp>
        <p:nvSpPr>
          <p:cNvPr id="3" name="Text Placeholder 2">
            <a:extLst>
              <a:ext uri="{FF2B5EF4-FFF2-40B4-BE49-F238E27FC236}">
                <a16:creationId xmlns:a16="http://schemas.microsoft.com/office/drawing/2014/main" id="{B20B0B10-8B80-674A-8DC5-420CD75E9970}"/>
              </a:ext>
            </a:extLst>
          </p:cNvPr>
          <p:cNvSpPr>
            <a:spLocks noGrp="1"/>
          </p:cNvSpPr>
          <p:nvPr>
            <p:ph type="body" idx="1"/>
          </p:nvPr>
        </p:nvSpPr>
        <p:spPr/>
        <p:txBody>
          <a:bodyPr/>
          <a:lstStyle/>
          <a:p>
            <a:r>
              <a:rPr lang="en-US" dirty="0"/>
              <a:t>5S – BEFORE</a:t>
            </a:r>
          </a:p>
          <a:p>
            <a:endParaRPr lang="en-US" dirty="0"/>
          </a:p>
        </p:txBody>
      </p:sp>
      <p:pic>
        <p:nvPicPr>
          <p:cNvPr id="7" name="Content Placeholder 6" descr="Camera with solid fill">
            <a:extLst>
              <a:ext uri="{FF2B5EF4-FFF2-40B4-BE49-F238E27FC236}">
                <a16:creationId xmlns:a16="http://schemas.microsoft.com/office/drawing/2014/main" id="{AA24DD9F-56FE-8A11-2E01-6E42D268ACDA}"/>
              </a:ext>
            </a:extLst>
          </p:cNvPr>
          <p:cNvPicPr>
            <a:picLocks noGrp="1" noChangeAspect="1"/>
          </p:cNvPicPr>
          <p:nvPr>
            <p:ph sz="half" idx="2"/>
          </p:nvPr>
        </p:nvPicPr>
        <p:blipFill>
          <a:blip r:embed="rId3">
            <a:extLst>
              <a:ext uri="{96DAC541-7B7A-43D3-8B79-37D633B846F1}">
                <asvg:svgBlip xmlns:asvg="http://schemas.microsoft.com/office/drawing/2016/SVG/main" r:embed="rId4"/>
              </a:ext>
            </a:extLst>
          </a:blip>
          <a:stretch>
            <a:fillRect/>
          </a:stretch>
        </p:blipFill>
        <p:spPr>
          <a:xfrm>
            <a:off x="2961481" y="3890169"/>
            <a:ext cx="914400" cy="914400"/>
          </a:xfrm>
        </p:spPr>
      </p:pic>
      <p:sp>
        <p:nvSpPr>
          <p:cNvPr id="5" name="Text Placeholder 4">
            <a:extLst>
              <a:ext uri="{FF2B5EF4-FFF2-40B4-BE49-F238E27FC236}">
                <a16:creationId xmlns:a16="http://schemas.microsoft.com/office/drawing/2014/main" id="{7E3A0BCC-9847-5049-9B1F-8F0632CFF2BB}"/>
              </a:ext>
            </a:extLst>
          </p:cNvPr>
          <p:cNvSpPr>
            <a:spLocks noGrp="1"/>
          </p:cNvSpPr>
          <p:nvPr>
            <p:ph type="body" sz="quarter" idx="3"/>
          </p:nvPr>
        </p:nvSpPr>
        <p:spPr/>
        <p:txBody>
          <a:bodyPr/>
          <a:lstStyle/>
          <a:p>
            <a:r>
              <a:rPr lang="en-US" dirty="0"/>
              <a:t>5S – AFTER</a:t>
            </a:r>
          </a:p>
          <a:p>
            <a:endParaRPr lang="en-US" dirty="0"/>
          </a:p>
        </p:txBody>
      </p:sp>
      <p:pic>
        <p:nvPicPr>
          <p:cNvPr id="10" name="Content Placeholder 9" descr="Camera with solid fill">
            <a:extLst>
              <a:ext uri="{FF2B5EF4-FFF2-40B4-BE49-F238E27FC236}">
                <a16:creationId xmlns:a16="http://schemas.microsoft.com/office/drawing/2014/main" id="{26D080E4-3081-0643-12E5-0AC04E8BADE5}"/>
              </a:ext>
            </a:extLst>
          </p:cNvPr>
          <p:cNvPicPr>
            <a:picLocks noGrp="1" noChangeAspect="1"/>
          </p:cNvPicPr>
          <p:nvPr>
            <p:ph sz="quarter" idx="4"/>
          </p:nvPr>
        </p:nvPicPr>
        <p:blipFill>
          <a:blip r:embed="rId3">
            <a:extLst>
              <a:ext uri="{96DAC541-7B7A-43D3-8B79-37D633B846F1}">
                <asvg:svgBlip xmlns:asvg="http://schemas.microsoft.com/office/drawing/2016/SVG/main" r:embed="rId4"/>
              </a:ext>
            </a:extLst>
          </a:blip>
          <a:stretch>
            <a:fillRect/>
          </a:stretch>
        </p:blipFill>
        <p:spPr>
          <a:xfrm>
            <a:off x="8306594" y="3890169"/>
            <a:ext cx="914400" cy="914400"/>
          </a:xfrm>
        </p:spPr>
      </p:pic>
    </p:spTree>
    <p:extLst>
      <p:ext uri="{BB962C8B-B14F-4D97-AF65-F5344CB8AC3E}">
        <p14:creationId xmlns:p14="http://schemas.microsoft.com/office/powerpoint/2010/main" val="409322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A9D9-F484-3D75-E808-A48106834C3C}"/>
              </a:ext>
            </a:extLst>
          </p:cNvPr>
          <p:cNvSpPr>
            <a:spLocks noGrp="1"/>
          </p:cNvSpPr>
          <p:nvPr>
            <p:ph type="title"/>
          </p:nvPr>
        </p:nvSpPr>
        <p:spPr/>
        <p:txBody>
          <a:bodyPr/>
          <a:lstStyle/>
          <a:p>
            <a:r>
              <a:rPr lang="en-US" dirty="0"/>
              <a:t>Improve: 5S Audit</a:t>
            </a:r>
          </a:p>
        </p:txBody>
      </p:sp>
      <p:sp>
        <p:nvSpPr>
          <p:cNvPr id="3" name="Text Placeholder 2">
            <a:extLst>
              <a:ext uri="{FF2B5EF4-FFF2-40B4-BE49-F238E27FC236}">
                <a16:creationId xmlns:a16="http://schemas.microsoft.com/office/drawing/2014/main" id="{53AD7E14-8E23-4E4E-DA46-71C959FA3F0C}"/>
              </a:ext>
            </a:extLst>
          </p:cNvPr>
          <p:cNvSpPr>
            <a:spLocks noGrp="1"/>
          </p:cNvSpPr>
          <p:nvPr>
            <p:ph type="body" idx="1"/>
          </p:nvPr>
        </p:nvSpPr>
        <p:spPr/>
        <p:txBody>
          <a:bodyPr/>
          <a:lstStyle/>
          <a:p>
            <a:r>
              <a:rPr lang="en-US" dirty="0"/>
              <a:t>BEFORE</a:t>
            </a:r>
          </a:p>
        </p:txBody>
      </p:sp>
      <p:sp>
        <p:nvSpPr>
          <p:cNvPr id="4" name="Content Placeholder 3">
            <a:extLst>
              <a:ext uri="{FF2B5EF4-FFF2-40B4-BE49-F238E27FC236}">
                <a16:creationId xmlns:a16="http://schemas.microsoft.com/office/drawing/2014/main" id="{6D625A7A-BC5C-70EE-0BA9-9D7CEEA06E4D}"/>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757F380D-EA14-A74E-18F4-8FC0B4D0C980}"/>
              </a:ext>
            </a:extLst>
          </p:cNvPr>
          <p:cNvSpPr>
            <a:spLocks noGrp="1"/>
          </p:cNvSpPr>
          <p:nvPr>
            <p:ph type="body" sz="quarter" idx="3"/>
          </p:nvPr>
        </p:nvSpPr>
        <p:spPr/>
        <p:txBody>
          <a:bodyPr/>
          <a:lstStyle/>
          <a:p>
            <a:r>
              <a:rPr lang="en-US" dirty="0"/>
              <a:t>AFTER</a:t>
            </a:r>
          </a:p>
        </p:txBody>
      </p:sp>
      <p:sp>
        <p:nvSpPr>
          <p:cNvPr id="6" name="Content Placeholder 5">
            <a:extLst>
              <a:ext uri="{FF2B5EF4-FFF2-40B4-BE49-F238E27FC236}">
                <a16:creationId xmlns:a16="http://schemas.microsoft.com/office/drawing/2014/main" id="{236EDA6D-DECE-7DF7-04BE-1B2754C683BF}"/>
              </a:ext>
            </a:extLst>
          </p:cNvPr>
          <p:cNvSpPr>
            <a:spLocks noGrp="1"/>
          </p:cNvSpPr>
          <p:nvPr>
            <p:ph sz="quarter" idx="4"/>
          </p:nvPr>
        </p:nvSpPr>
        <p:spPr/>
        <p:txBody>
          <a:bodyPr/>
          <a:lstStyle/>
          <a:p>
            <a:endParaRPr lang="en-US"/>
          </a:p>
        </p:txBody>
      </p:sp>
    </p:spTree>
    <p:extLst>
      <p:ext uri="{BB962C8B-B14F-4D97-AF65-F5344CB8AC3E}">
        <p14:creationId xmlns:p14="http://schemas.microsoft.com/office/powerpoint/2010/main" val="388686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87AFD193-0A57-7542-AB7A-C42B7C3FF472}"/>
              </a:ext>
            </a:extLst>
          </p:cNvPr>
          <p:cNvGraphicFramePr>
            <a:graphicFrameLocks noGrp="1"/>
          </p:cNvGraphicFramePr>
          <p:nvPr>
            <p:ph idx="1"/>
            <p:extLst>
              <p:ext uri="{D42A27DB-BD31-4B8C-83A1-F6EECF244321}">
                <p14:modId xmlns:p14="http://schemas.microsoft.com/office/powerpoint/2010/main" val="194871890"/>
              </p:ext>
            </p:extLst>
          </p:nvPr>
        </p:nvGraphicFramePr>
        <p:xfrm>
          <a:off x="838197" y="446314"/>
          <a:ext cx="10646229" cy="55782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8E01B29C-25B2-7743-94C5-636E1DEBA62D}"/>
              </a:ext>
            </a:extLst>
          </p:cNvPr>
          <p:cNvSpPr txBox="1"/>
          <p:nvPr/>
        </p:nvSpPr>
        <p:spPr>
          <a:xfrm rot="16200000">
            <a:off x="-392481" y="2912273"/>
            <a:ext cx="1638654" cy="646331"/>
          </a:xfrm>
          <a:prstGeom prst="rect">
            <a:avLst/>
          </a:prstGeom>
          <a:noFill/>
        </p:spPr>
        <p:txBody>
          <a:bodyPr wrap="none" rtlCol="0">
            <a:spAutoFit/>
          </a:bodyPr>
          <a:lstStyle/>
          <a:p>
            <a:r>
              <a:rPr lang="en-US" sz="3600" dirty="0"/>
              <a:t>IMPACT</a:t>
            </a:r>
          </a:p>
        </p:txBody>
      </p:sp>
      <p:sp>
        <p:nvSpPr>
          <p:cNvPr id="12" name="TextBox 11">
            <a:extLst>
              <a:ext uri="{FF2B5EF4-FFF2-40B4-BE49-F238E27FC236}">
                <a16:creationId xmlns:a16="http://schemas.microsoft.com/office/drawing/2014/main" id="{CBBF4285-61F7-6647-89E9-ED7BB9CE1A77}"/>
              </a:ext>
            </a:extLst>
          </p:cNvPr>
          <p:cNvSpPr txBox="1"/>
          <p:nvPr/>
        </p:nvSpPr>
        <p:spPr>
          <a:xfrm>
            <a:off x="5358302" y="6088520"/>
            <a:ext cx="1606017" cy="646331"/>
          </a:xfrm>
          <a:prstGeom prst="rect">
            <a:avLst/>
          </a:prstGeom>
          <a:noFill/>
        </p:spPr>
        <p:txBody>
          <a:bodyPr wrap="none" rtlCol="0">
            <a:spAutoFit/>
          </a:bodyPr>
          <a:lstStyle/>
          <a:p>
            <a:r>
              <a:rPr lang="en-US" sz="3600" dirty="0"/>
              <a:t>EFFORT</a:t>
            </a:r>
          </a:p>
        </p:txBody>
      </p:sp>
      <p:sp>
        <p:nvSpPr>
          <p:cNvPr id="13" name="TextBox 12">
            <a:extLst>
              <a:ext uri="{FF2B5EF4-FFF2-40B4-BE49-F238E27FC236}">
                <a16:creationId xmlns:a16="http://schemas.microsoft.com/office/drawing/2014/main" id="{70DE2248-0DFB-4F4C-9DC7-5DD757E96056}"/>
              </a:ext>
            </a:extLst>
          </p:cNvPr>
          <p:cNvSpPr txBox="1"/>
          <p:nvPr/>
        </p:nvSpPr>
        <p:spPr>
          <a:xfrm>
            <a:off x="2971800" y="6204857"/>
            <a:ext cx="593432" cy="369332"/>
          </a:xfrm>
          <a:prstGeom prst="rect">
            <a:avLst/>
          </a:prstGeom>
          <a:noFill/>
        </p:spPr>
        <p:txBody>
          <a:bodyPr wrap="none" rtlCol="0">
            <a:spAutoFit/>
          </a:bodyPr>
          <a:lstStyle/>
          <a:p>
            <a:r>
              <a:rPr lang="en-US" dirty="0"/>
              <a:t>Easy</a:t>
            </a:r>
          </a:p>
        </p:txBody>
      </p:sp>
      <p:sp>
        <p:nvSpPr>
          <p:cNvPr id="15" name="TextBox 14">
            <a:extLst>
              <a:ext uri="{FF2B5EF4-FFF2-40B4-BE49-F238E27FC236}">
                <a16:creationId xmlns:a16="http://schemas.microsoft.com/office/drawing/2014/main" id="{80593803-5BFE-B04B-9494-1525BA4063B2}"/>
              </a:ext>
            </a:extLst>
          </p:cNvPr>
          <p:cNvSpPr txBox="1"/>
          <p:nvPr/>
        </p:nvSpPr>
        <p:spPr>
          <a:xfrm>
            <a:off x="8460673" y="6204857"/>
            <a:ext cx="921406" cy="369332"/>
          </a:xfrm>
          <a:prstGeom prst="rect">
            <a:avLst/>
          </a:prstGeom>
          <a:noFill/>
        </p:spPr>
        <p:txBody>
          <a:bodyPr wrap="none" rtlCol="0">
            <a:spAutoFit/>
          </a:bodyPr>
          <a:lstStyle/>
          <a:p>
            <a:r>
              <a:rPr lang="en-US" dirty="0"/>
              <a:t>Difficult</a:t>
            </a:r>
          </a:p>
        </p:txBody>
      </p:sp>
      <p:sp>
        <p:nvSpPr>
          <p:cNvPr id="16" name="TextBox 15">
            <a:extLst>
              <a:ext uri="{FF2B5EF4-FFF2-40B4-BE49-F238E27FC236}">
                <a16:creationId xmlns:a16="http://schemas.microsoft.com/office/drawing/2014/main" id="{4F382C59-8469-194B-8804-92FA87C4F4D1}"/>
              </a:ext>
            </a:extLst>
          </p:cNvPr>
          <p:cNvSpPr txBox="1"/>
          <p:nvPr/>
        </p:nvSpPr>
        <p:spPr>
          <a:xfrm rot="16200000">
            <a:off x="-477825" y="4982301"/>
            <a:ext cx="2086340" cy="369332"/>
          </a:xfrm>
          <a:prstGeom prst="rect">
            <a:avLst/>
          </a:prstGeom>
          <a:noFill/>
        </p:spPr>
        <p:txBody>
          <a:bodyPr wrap="none" rtlCol="0">
            <a:spAutoFit/>
          </a:bodyPr>
          <a:lstStyle/>
          <a:p>
            <a:r>
              <a:rPr lang="en-US" dirty="0"/>
              <a:t>Minor Improvement</a:t>
            </a:r>
          </a:p>
        </p:txBody>
      </p:sp>
      <p:sp>
        <p:nvSpPr>
          <p:cNvPr id="17" name="TextBox 16">
            <a:extLst>
              <a:ext uri="{FF2B5EF4-FFF2-40B4-BE49-F238E27FC236}">
                <a16:creationId xmlns:a16="http://schemas.microsoft.com/office/drawing/2014/main" id="{5937798B-8086-5940-AA32-3734C0EA343C}"/>
              </a:ext>
            </a:extLst>
          </p:cNvPr>
          <p:cNvSpPr txBox="1"/>
          <p:nvPr/>
        </p:nvSpPr>
        <p:spPr>
          <a:xfrm rot="16200000">
            <a:off x="-473016" y="1193084"/>
            <a:ext cx="2076722" cy="369332"/>
          </a:xfrm>
          <a:prstGeom prst="rect">
            <a:avLst/>
          </a:prstGeom>
          <a:noFill/>
        </p:spPr>
        <p:txBody>
          <a:bodyPr wrap="none" rtlCol="0">
            <a:spAutoFit/>
          </a:bodyPr>
          <a:lstStyle/>
          <a:p>
            <a:r>
              <a:rPr lang="en-US" dirty="0"/>
              <a:t>Major Improvement</a:t>
            </a:r>
          </a:p>
        </p:txBody>
      </p:sp>
      <p:pic>
        <p:nvPicPr>
          <p:cNvPr id="2" name="Graphic 1" descr="Key with solid fill">
            <a:extLst>
              <a:ext uri="{FF2B5EF4-FFF2-40B4-BE49-F238E27FC236}">
                <a16:creationId xmlns:a16="http://schemas.microsoft.com/office/drawing/2014/main" id="{B10C7A0D-F014-DF50-B885-FA3964392C8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510261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 Background</a:t>
            </a:r>
          </a:p>
        </p:txBody>
      </p:sp>
      <p:pic>
        <p:nvPicPr>
          <p:cNvPr id="8" name="Content Placeholder 7" descr="Camera with solid fill">
            <a:extLst>
              <a:ext uri="{FF2B5EF4-FFF2-40B4-BE49-F238E27FC236}">
                <a16:creationId xmlns:a16="http://schemas.microsoft.com/office/drawing/2014/main" id="{6837F57F-FF56-27DE-5C43-A10765234262}"/>
              </a:ext>
            </a:extLst>
          </p:cNvPr>
          <p:cNvPicPr>
            <a:picLocks noGrp="1" noChangeAspect="1"/>
          </p:cNvPicPr>
          <p:nvPr>
            <p:ph sz="half" idx="1"/>
          </p:nvPr>
        </p:nvPicPr>
        <p:blipFill>
          <a:blip r:embed="rId3">
            <a:extLst>
              <a:ext uri="{96DAC541-7B7A-43D3-8B79-37D633B846F1}">
                <asvg:svgBlip xmlns:asvg="http://schemas.microsoft.com/office/drawing/2016/SVG/main" r:embed="rId4"/>
              </a:ext>
            </a:extLst>
          </a:blip>
          <a:stretch>
            <a:fillRect/>
          </a:stretch>
        </p:blipFill>
        <p:spPr>
          <a:xfrm>
            <a:off x="2971800" y="3544094"/>
            <a:ext cx="914400" cy="914400"/>
          </a:xfrm>
        </p:spPr>
      </p:pic>
      <p:graphicFrame>
        <p:nvGraphicFramePr>
          <p:cNvPr id="9" name="Table 9">
            <a:extLst>
              <a:ext uri="{FF2B5EF4-FFF2-40B4-BE49-F238E27FC236}">
                <a16:creationId xmlns:a16="http://schemas.microsoft.com/office/drawing/2014/main" id="{BCAE3C30-B027-B5A0-7CDF-ABCF217997E8}"/>
              </a:ext>
            </a:extLst>
          </p:cNvPr>
          <p:cNvGraphicFramePr>
            <a:graphicFrameLocks noGrp="1"/>
          </p:cNvGraphicFramePr>
          <p:nvPr>
            <p:ph sz="half" idx="2"/>
            <p:extLst>
              <p:ext uri="{D42A27DB-BD31-4B8C-83A1-F6EECF244321}">
                <p14:modId xmlns:p14="http://schemas.microsoft.com/office/powerpoint/2010/main" val="3708447295"/>
              </p:ext>
            </p:extLst>
          </p:nvPr>
        </p:nvGraphicFramePr>
        <p:xfrm>
          <a:off x="6172200" y="1825625"/>
          <a:ext cx="5181600" cy="313436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766307661"/>
                    </a:ext>
                  </a:extLst>
                </a:gridCol>
                <a:gridCol w="2590800">
                  <a:extLst>
                    <a:ext uri="{9D8B030D-6E8A-4147-A177-3AD203B41FA5}">
                      <a16:colId xmlns:a16="http://schemas.microsoft.com/office/drawing/2014/main" val="2958842056"/>
                    </a:ext>
                  </a:extLst>
                </a:gridCol>
              </a:tblGrid>
              <a:tr h="370840">
                <a:tc>
                  <a:txBody>
                    <a:bodyPr/>
                    <a:lstStyle/>
                    <a:p>
                      <a:pPr algn="ctr"/>
                      <a:r>
                        <a:rPr lang="en-US" dirty="0"/>
                        <a:t>FACILITY</a:t>
                      </a:r>
                    </a:p>
                  </a:txBody>
                  <a:tcPr/>
                </a:tc>
                <a:tc>
                  <a:txBody>
                    <a:bodyPr/>
                    <a:lstStyle/>
                    <a:p>
                      <a:pPr algn="ctr"/>
                      <a:r>
                        <a:rPr lang="en-US" dirty="0"/>
                        <a:t>DATA</a:t>
                      </a:r>
                    </a:p>
                  </a:txBody>
                  <a:tcPr/>
                </a:tc>
                <a:extLst>
                  <a:ext uri="{0D108BD9-81ED-4DB2-BD59-A6C34878D82A}">
                    <a16:rowId xmlns:a16="http://schemas.microsoft.com/office/drawing/2014/main" val="39689120"/>
                  </a:ext>
                </a:extLst>
              </a:tr>
              <a:tr h="370840">
                <a:tc>
                  <a:txBody>
                    <a:bodyPr/>
                    <a:lstStyle/>
                    <a:p>
                      <a:r>
                        <a:rPr lang="en-US" dirty="0"/>
                        <a:t>Level of Facility</a:t>
                      </a:r>
                    </a:p>
                  </a:txBody>
                  <a:tcPr/>
                </a:tc>
                <a:tc>
                  <a:txBody>
                    <a:bodyPr/>
                    <a:lstStyle/>
                    <a:p>
                      <a:endParaRPr lang="en-US"/>
                    </a:p>
                  </a:txBody>
                  <a:tcPr/>
                </a:tc>
                <a:extLst>
                  <a:ext uri="{0D108BD9-81ED-4DB2-BD59-A6C34878D82A}">
                    <a16:rowId xmlns:a16="http://schemas.microsoft.com/office/drawing/2014/main" val="1875759369"/>
                  </a:ext>
                </a:extLst>
              </a:tr>
              <a:tr h="370840">
                <a:tc>
                  <a:txBody>
                    <a:bodyPr/>
                    <a:lstStyle/>
                    <a:p>
                      <a:r>
                        <a:rPr lang="en-US" dirty="0"/>
                        <a:t># of Patients on ART</a:t>
                      </a:r>
                    </a:p>
                  </a:txBody>
                  <a:tcPr/>
                </a:tc>
                <a:tc>
                  <a:txBody>
                    <a:bodyPr/>
                    <a:lstStyle/>
                    <a:p>
                      <a:endParaRPr lang="en-US"/>
                    </a:p>
                  </a:txBody>
                  <a:tcPr/>
                </a:tc>
                <a:extLst>
                  <a:ext uri="{0D108BD9-81ED-4DB2-BD59-A6C34878D82A}">
                    <a16:rowId xmlns:a16="http://schemas.microsoft.com/office/drawing/2014/main" val="3618653954"/>
                  </a:ext>
                </a:extLst>
              </a:tr>
              <a:tr h="370840">
                <a:tc>
                  <a:txBody>
                    <a:bodyPr/>
                    <a:lstStyle/>
                    <a:p>
                      <a:r>
                        <a:rPr lang="en-US" dirty="0"/>
                        <a:t># of Patients VL Eligible / Month</a:t>
                      </a:r>
                    </a:p>
                  </a:txBody>
                  <a:tcPr/>
                </a:tc>
                <a:tc>
                  <a:txBody>
                    <a:bodyPr/>
                    <a:lstStyle/>
                    <a:p>
                      <a:endParaRPr lang="en-US"/>
                    </a:p>
                  </a:txBody>
                  <a:tcPr/>
                </a:tc>
                <a:extLst>
                  <a:ext uri="{0D108BD9-81ED-4DB2-BD59-A6C34878D82A}">
                    <a16:rowId xmlns:a16="http://schemas.microsoft.com/office/drawing/2014/main" val="377227703"/>
                  </a:ext>
                </a:extLst>
              </a:tr>
              <a:tr h="370840">
                <a:tc>
                  <a:txBody>
                    <a:bodyPr/>
                    <a:lstStyle/>
                    <a:p>
                      <a:r>
                        <a:rPr lang="en-US" dirty="0"/>
                        <a:t># VL Samples Collected / Month</a:t>
                      </a:r>
                    </a:p>
                  </a:txBody>
                  <a:tcPr/>
                </a:tc>
                <a:tc>
                  <a:txBody>
                    <a:bodyPr/>
                    <a:lstStyle/>
                    <a:p>
                      <a:endParaRPr lang="en-US"/>
                    </a:p>
                  </a:txBody>
                  <a:tcPr/>
                </a:tc>
                <a:extLst>
                  <a:ext uri="{0D108BD9-81ED-4DB2-BD59-A6C34878D82A}">
                    <a16:rowId xmlns:a16="http://schemas.microsoft.com/office/drawing/2014/main" val="3451385184"/>
                  </a:ext>
                </a:extLst>
              </a:tr>
              <a:tr h="370840">
                <a:tc>
                  <a:txBody>
                    <a:bodyPr/>
                    <a:lstStyle/>
                    <a:p>
                      <a:r>
                        <a:rPr lang="en-US" dirty="0"/>
                        <a:t>VL Coverage</a:t>
                      </a:r>
                    </a:p>
                  </a:txBody>
                  <a:tcPr/>
                </a:tc>
                <a:tc>
                  <a:txBody>
                    <a:bodyPr/>
                    <a:lstStyle/>
                    <a:p>
                      <a:endParaRPr lang="en-US"/>
                    </a:p>
                  </a:txBody>
                  <a:tcPr/>
                </a:tc>
                <a:extLst>
                  <a:ext uri="{0D108BD9-81ED-4DB2-BD59-A6C34878D82A}">
                    <a16:rowId xmlns:a16="http://schemas.microsoft.com/office/drawing/2014/main" val="2345759761"/>
                  </a:ext>
                </a:extLst>
              </a:tr>
              <a:tr h="370840">
                <a:tc>
                  <a:txBody>
                    <a:bodyPr/>
                    <a:lstStyle/>
                    <a:p>
                      <a:r>
                        <a:rPr lang="en-US" dirty="0"/>
                        <a:t>VL Suppression Rate</a:t>
                      </a:r>
                    </a:p>
                  </a:txBody>
                  <a:tcPr/>
                </a:tc>
                <a:tc>
                  <a:txBody>
                    <a:bodyPr/>
                    <a:lstStyle/>
                    <a:p>
                      <a:endParaRPr lang="en-US" dirty="0"/>
                    </a:p>
                  </a:txBody>
                  <a:tcPr/>
                </a:tc>
                <a:extLst>
                  <a:ext uri="{0D108BD9-81ED-4DB2-BD59-A6C34878D82A}">
                    <a16:rowId xmlns:a16="http://schemas.microsoft.com/office/drawing/2014/main" val="2918426776"/>
                  </a:ext>
                </a:extLst>
              </a:tr>
            </a:tbl>
          </a:graphicData>
        </a:graphic>
      </p:graphicFrame>
      <p:sp>
        <p:nvSpPr>
          <p:cNvPr id="5" name="Slide Number Placeholder 4"/>
          <p:cNvSpPr>
            <a:spLocks noGrp="1"/>
          </p:cNvSpPr>
          <p:nvPr>
            <p:ph type="sldNum" sz="quarter" idx="12"/>
          </p:nvPr>
        </p:nvSpPr>
        <p:spPr/>
        <p:txBody>
          <a:bodyPr/>
          <a:lstStyle/>
          <a:p>
            <a:fld id="{FB2A763F-E5B9-436E-BBED-1AE01C6D1512}" type="slidenum">
              <a:rPr lang="en-US" smtClean="0"/>
              <a:t>2</a:t>
            </a:fld>
            <a:endParaRPr lang="en-US"/>
          </a:p>
        </p:txBody>
      </p:sp>
      <p:pic>
        <p:nvPicPr>
          <p:cNvPr id="10" name="Graphic 9" descr="Key with solid fill">
            <a:extLst>
              <a:ext uri="{FF2B5EF4-FFF2-40B4-BE49-F238E27FC236}">
                <a16:creationId xmlns:a16="http://schemas.microsoft.com/office/drawing/2014/main" id="{25B1694F-492F-9AE3-9978-D65BABFF8CF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3839166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FDAC602-B785-9A4A-9FF4-4AE6F48D1888}"/>
              </a:ext>
            </a:extLst>
          </p:cNvPr>
          <p:cNvSpPr>
            <a:spLocks noGrp="1"/>
          </p:cNvSpPr>
          <p:nvPr>
            <p:ph type="title"/>
          </p:nvPr>
        </p:nvSpPr>
        <p:spPr/>
        <p:txBody>
          <a:bodyPr/>
          <a:lstStyle/>
          <a:p>
            <a:r>
              <a:rPr lang="en-US" dirty="0"/>
              <a:t>IMPROVE: Just Do It</a:t>
            </a:r>
          </a:p>
        </p:txBody>
      </p:sp>
      <p:sp>
        <p:nvSpPr>
          <p:cNvPr id="8" name="Content Placeholder 7">
            <a:extLst>
              <a:ext uri="{FF2B5EF4-FFF2-40B4-BE49-F238E27FC236}">
                <a16:creationId xmlns:a16="http://schemas.microsoft.com/office/drawing/2014/main" id="{1AFFC87E-23C5-6244-8C40-E3F71823E77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89305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6F72AA1-EE00-4C91-98D9-77297A6E8AC4}"/>
              </a:ext>
            </a:extLst>
          </p:cNvPr>
          <p:cNvSpPr txBox="1"/>
          <p:nvPr/>
        </p:nvSpPr>
        <p:spPr>
          <a:xfrm>
            <a:off x="0" y="-16024"/>
            <a:ext cx="4059646" cy="369332"/>
          </a:xfrm>
          <a:prstGeom prst="rect">
            <a:avLst/>
          </a:prstGeom>
          <a:solidFill>
            <a:schemeClr val="tx2">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Facility Name: </a:t>
            </a:r>
          </a:p>
        </p:txBody>
      </p:sp>
      <p:sp>
        <p:nvSpPr>
          <p:cNvPr id="5" name="TextBox 4">
            <a:extLst>
              <a:ext uri="{FF2B5EF4-FFF2-40B4-BE49-F238E27FC236}">
                <a16:creationId xmlns:a16="http://schemas.microsoft.com/office/drawing/2014/main" id="{30A065C3-BDD0-4382-9DD3-F83B1D2624C6}"/>
              </a:ext>
            </a:extLst>
          </p:cNvPr>
          <p:cNvSpPr txBox="1"/>
          <p:nvPr/>
        </p:nvSpPr>
        <p:spPr>
          <a:xfrm>
            <a:off x="4417848" y="72273"/>
            <a:ext cx="3356303" cy="400110"/>
          </a:xfrm>
          <a:prstGeom prst="rect">
            <a:avLst/>
          </a:prstGeom>
          <a:noFill/>
        </p:spPr>
        <p:txBody>
          <a:bodyPr wrap="none" rtlCol="0">
            <a:spAutoFit/>
          </a:bodyPr>
          <a:lstStyle/>
          <a:p>
            <a:r>
              <a:rPr lang="en-US" sz="2000" b="1" dirty="0"/>
              <a:t>Worksheet for Testing Change</a:t>
            </a:r>
            <a:endParaRPr lang="en-US" sz="2000" dirty="0"/>
          </a:p>
        </p:txBody>
      </p:sp>
      <p:sp>
        <p:nvSpPr>
          <p:cNvPr id="6" name="TextBox 5">
            <a:extLst>
              <a:ext uri="{FF2B5EF4-FFF2-40B4-BE49-F238E27FC236}">
                <a16:creationId xmlns:a16="http://schemas.microsoft.com/office/drawing/2014/main" id="{1AE5B8DE-4187-499E-BA47-D9BF1F70E502}"/>
              </a:ext>
            </a:extLst>
          </p:cNvPr>
          <p:cNvSpPr txBox="1"/>
          <p:nvPr/>
        </p:nvSpPr>
        <p:spPr>
          <a:xfrm>
            <a:off x="371564" y="571862"/>
            <a:ext cx="11490960" cy="33855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600" b="1" dirty="0"/>
              <a:t>Aim #</a:t>
            </a:r>
            <a:r>
              <a:rPr lang="en-US" sz="1600" dirty="0"/>
              <a:t> </a:t>
            </a:r>
          </a:p>
        </p:txBody>
      </p:sp>
      <p:graphicFrame>
        <p:nvGraphicFramePr>
          <p:cNvPr id="11" name="Table 11">
            <a:extLst>
              <a:ext uri="{FF2B5EF4-FFF2-40B4-BE49-F238E27FC236}">
                <a16:creationId xmlns:a16="http://schemas.microsoft.com/office/drawing/2014/main" id="{24F02E08-0EA7-458C-B475-0DC418CEBEE4}"/>
              </a:ext>
            </a:extLst>
          </p:cNvPr>
          <p:cNvGraphicFramePr>
            <a:graphicFrameLocks noGrp="1"/>
          </p:cNvGraphicFramePr>
          <p:nvPr>
            <p:ph idx="1"/>
          </p:nvPr>
        </p:nvGraphicFramePr>
        <p:xfrm>
          <a:off x="354145" y="1066797"/>
          <a:ext cx="11490959" cy="627746"/>
        </p:xfrm>
        <a:graphic>
          <a:graphicData uri="http://schemas.openxmlformats.org/drawingml/2006/table">
            <a:tbl>
              <a:tblPr firstRow="1" bandRow="1">
                <a:tableStyleId>{5940675A-B579-460E-94D1-54222C63F5DA}</a:tableStyleId>
              </a:tblPr>
              <a:tblGrid>
                <a:gridCol w="5750564">
                  <a:extLst>
                    <a:ext uri="{9D8B030D-6E8A-4147-A177-3AD203B41FA5}">
                      <a16:colId xmlns:a16="http://schemas.microsoft.com/office/drawing/2014/main" val="3774734733"/>
                    </a:ext>
                  </a:extLst>
                </a:gridCol>
                <a:gridCol w="2386149">
                  <a:extLst>
                    <a:ext uri="{9D8B030D-6E8A-4147-A177-3AD203B41FA5}">
                      <a16:colId xmlns:a16="http://schemas.microsoft.com/office/drawing/2014/main" val="2716266734"/>
                    </a:ext>
                  </a:extLst>
                </a:gridCol>
                <a:gridCol w="1497871">
                  <a:extLst>
                    <a:ext uri="{9D8B030D-6E8A-4147-A177-3AD203B41FA5}">
                      <a16:colId xmlns:a16="http://schemas.microsoft.com/office/drawing/2014/main" val="3653848048"/>
                    </a:ext>
                  </a:extLst>
                </a:gridCol>
                <a:gridCol w="1856375">
                  <a:extLst>
                    <a:ext uri="{9D8B030D-6E8A-4147-A177-3AD203B41FA5}">
                      <a16:colId xmlns:a16="http://schemas.microsoft.com/office/drawing/2014/main" val="1259833687"/>
                    </a:ext>
                  </a:extLst>
                </a:gridCol>
              </a:tblGrid>
              <a:tr h="256906">
                <a:tc>
                  <a:txBody>
                    <a:bodyPr/>
                    <a:lstStyle/>
                    <a:p>
                      <a:pPr marL="0" marR="0">
                        <a:spcBef>
                          <a:spcPts val="0"/>
                        </a:spcBef>
                        <a:spcAft>
                          <a:spcPts val="0"/>
                        </a:spcAft>
                      </a:pPr>
                      <a:r>
                        <a:rPr lang="en-US" sz="1400" b="1" dirty="0">
                          <a:effectLst/>
                        </a:rPr>
                        <a:t>Describe your first (or next) test of change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Person responsible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By When</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Where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613276459"/>
                  </a:ext>
                </a:extLst>
              </a:tr>
              <a:tr h="370840">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extLst>
                  <a:ext uri="{0D108BD9-81ED-4DB2-BD59-A6C34878D82A}">
                    <a16:rowId xmlns:a16="http://schemas.microsoft.com/office/drawing/2014/main" val="1926383103"/>
                  </a:ext>
                </a:extLst>
              </a:tr>
            </a:tbl>
          </a:graphicData>
        </a:graphic>
      </p:graphicFrame>
      <p:sp>
        <p:nvSpPr>
          <p:cNvPr id="13" name="TextBox 12">
            <a:extLst>
              <a:ext uri="{FF2B5EF4-FFF2-40B4-BE49-F238E27FC236}">
                <a16:creationId xmlns:a16="http://schemas.microsoft.com/office/drawing/2014/main" id="{11E21161-F1DB-46A6-A469-701AFEEB8B9A}"/>
              </a:ext>
            </a:extLst>
          </p:cNvPr>
          <p:cNvSpPr txBox="1"/>
          <p:nvPr/>
        </p:nvSpPr>
        <p:spPr>
          <a:xfrm>
            <a:off x="0" y="1732272"/>
            <a:ext cx="697627" cy="369332"/>
          </a:xfrm>
          <a:prstGeom prst="rect">
            <a:avLst/>
          </a:prstGeom>
          <a:noFill/>
        </p:spPr>
        <p:txBody>
          <a:bodyPr wrap="none" rtlCol="0">
            <a:spAutoFit/>
          </a:bodyPr>
          <a:lstStyle/>
          <a:p>
            <a:r>
              <a:rPr lang="en-US" b="1" dirty="0"/>
              <a:t>PLAN</a:t>
            </a:r>
          </a:p>
        </p:txBody>
      </p:sp>
      <p:sp>
        <p:nvSpPr>
          <p:cNvPr id="14" name="TextBox 13">
            <a:extLst>
              <a:ext uri="{FF2B5EF4-FFF2-40B4-BE49-F238E27FC236}">
                <a16:creationId xmlns:a16="http://schemas.microsoft.com/office/drawing/2014/main" id="{B55FA105-2C83-4B21-A254-1C14227957AE}"/>
              </a:ext>
            </a:extLst>
          </p:cNvPr>
          <p:cNvSpPr txBox="1"/>
          <p:nvPr/>
        </p:nvSpPr>
        <p:spPr>
          <a:xfrm>
            <a:off x="7571" y="3401646"/>
            <a:ext cx="486030" cy="369332"/>
          </a:xfrm>
          <a:prstGeom prst="rect">
            <a:avLst/>
          </a:prstGeom>
          <a:noFill/>
        </p:spPr>
        <p:txBody>
          <a:bodyPr wrap="none" rtlCol="0">
            <a:spAutoFit/>
          </a:bodyPr>
          <a:lstStyle/>
          <a:p>
            <a:r>
              <a:rPr lang="en-US" b="1" dirty="0"/>
              <a:t>DO</a:t>
            </a:r>
            <a:endParaRPr lang="en-US" dirty="0"/>
          </a:p>
        </p:txBody>
      </p:sp>
      <p:sp>
        <p:nvSpPr>
          <p:cNvPr id="15" name="TextBox 14">
            <a:extLst>
              <a:ext uri="{FF2B5EF4-FFF2-40B4-BE49-F238E27FC236}">
                <a16:creationId xmlns:a16="http://schemas.microsoft.com/office/drawing/2014/main" id="{F82D987A-78B8-4B65-90D7-747B6D9B8861}"/>
              </a:ext>
            </a:extLst>
          </p:cNvPr>
          <p:cNvSpPr txBox="1"/>
          <p:nvPr/>
        </p:nvSpPr>
        <p:spPr>
          <a:xfrm>
            <a:off x="14687" y="4571334"/>
            <a:ext cx="815801" cy="369332"/>
          </a:xfrm>
          <a:prstGeom prst="rect">
            <a:avLst/>
          </a:prstGeom>
          <a:noFill/>
        </p:spPr>
        <p:txBody>
          <a:bodyPr wrap="none" rtlCol="0">
            <a:spAutoFit/>
          </a:bodyPr>
          <a:lstStyle/>
          <a:p>
            <a:r>
              <a:rPr lang="en-US" b="1" dirty="0"/>
              <a:t>STUDY</a:t>
            </a:r>
          </a:p>
        </p:txBody>
      </p:sp>
      <p:sp>
        <p:nvSpPr>
          <p:cNvPr id="16" name="TextBox 15">
            <a:extLst>
              <a:ext uri="{FF2B5EF4-FFF2-40B4-BE49-F238E27FC236}">
                <a16:creationId xmlns:a16="http://schemas.microsoft.com/office/drawing/2014/main" id="{73561224-CFD7-4A9D-A7C5-C8868D9CCBA0}"/>
              </a:ext>
            </a:extLst>
          </p:cNvPr>
          <p:cNvSpPr txBox="1"/>
          <p:nvPr/>
        </p:nvSpPr>
        <p:spPr>
          <a:xfrm>
            <a:off x="14686" y="5754918"/>
            <a:ext cx="1901199" cy="369332"/>
          </a:xfrm>
          <a:prstGeom prst="rect">
            <a:avLst/>
          </a:prstGeom>
          <a:noFill/>
        </p:spPr>
        <p:txBody>
          <a:bodyPr wrap="square" rtlCol="0">
            <a:spAutoFit/>
          </a:bodyPr>
          <a:lstStyle/>
          <a:p>
            <a:r>
              <a:rPr lang="en-US" b="1" dirty="0"/>
              <a:t>ACT </a:t>
            </a:r>
            <a:r>
              <a:rPr lang="en-US" dirty="0"/>
              <a:t>(select one)</a:t>
            </a:r>
          </a:p>
        </p:txBody>
      </p:sp>
      <p:graphicFrame>
        <p:nvGraphicFramePr>
          <p:cNvPr id="17" name="Table 11">
            <a:extLst>
              <a:ext uri="{FF2B5EF4-FFF2-40B4-BE49-F238E27FC236}">
                <a16:creationId xmlns:a16="http://schemas.microsoft.com/office/drawing/2014/main" id="{39FDC508-33A4-4251-BEC9-9D1F32C962E4}"/>
              </a:ext>
            </a:extLst>
          </p:cNvPr>
          <p:cNvGraphicFramePr>
            <a:graphicFrameLocks/>
          </p:cNvGraphicFramePr>
          <p:nvPr/>
        </p:nvGraphicFramePr>
        <p:xfrm>
          <a:off x="345435" y="2107466"/>
          <a:ext cx="11490959" cy="598714"/>
        </p:xfrm>
        <a:graphic>
          <a:graphicData uri="http://schemas.openxmlformats.org/drawingml/2006/table">
            <a:tbl>
              <a:tblPr firstRow="1" bandRow="1">
                <a:tableStyleId>{5940675A-B579-460E-94D1-54222C63F5DA}</a:tableStyleId>
              </a:tblPr>
              <a:tblGrid>
                <a:gridCol w="5776691">
                  <a:extLst>
                    <a:ext uri="{9D8B030D-6E8A-4147-A177-3AD203B41FA5}">
                      <a16:colId xmlns:a16="http://schemas.microsoft.com/office/drawing/2014/main" val="3774734733"/>
                    </a:ext>
                  </a:extLst>
                </a:gridCol>
                <a:gridCol w="2360023">
                  <a:extLst>
                    <a:ext uri="{9D8B030D-6E8A-4147-A177-3AD203B41FA5}">
                      <a16:colId xmlns:a16="http://schemas.microsoft.com/office/drawing/2014/main" val="2716266734"/>
                    </a:ext>
                  </a:extLst>
                </a:gridCol>
                <a:gridCol w="1497870">
                  <a:extLst>
                    <a:ext uri="{9D8B030D-6E8A-4147-A177-3AD203B41FA5}">
                      <a16:colId xmlns:a16="http://schemas.microsoft.com/office/drawing/2014/main" val="3653848048"/>
                    </a:ext>
                  </a:extLst>
                </a:gridCol>
                <a:gridCol w="1856375">
                  <a:extLst>
                    <a:ext uri="{9D8B030D-6E8A-4147-A177-3AD203B41FA5}">
                      <a16:colId xmlns:a16="http://schemas.microsoft.com/office/drawing/2014/main" val="1259833687"/>
                    </a:ext>
                  </a:extLst>
                </a:gridCol>
              </a:tblGrid>
              <a:tr h="227874">
                <a:tc>
                  <a:txBody>
                    <a:bodyPr/>
                    <a:lstStyle/>
                    <a:p>
                      <a:pPr marL="0" marR="0">
                        <a:spcBef>
                          <a:spcPts val="0"/>
                        </a:spcBef>
                        <a:spcAft>
                          <a:spcPts val="0"/>
                        </a:spcAft>
                      </a:pPr>
                      <a:r>
                        <a:rPr lang="en-US" sz="1400" b="1" kern="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List the tasks needed to set up this test of change</a:t>
                      </a: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Person responsible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By When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Where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613276459"/>
                  </a:ext>
                </a:extLst>
              </a:tr>
              <a:tr h="370840">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extLst>
                  <a:ext uri="{0D108BD9-81ED-4DB2-BD59-A6C34878D82A}">
                    <a16:rowId xmlns:a16="http://schemas.microsoft.com/office/drawing/2014/main" val="1926383103"/>
                  </a:ext>
                </a:extLst>
              </a:tr>
            </a:tbl>
          </a:graphicData>
        </a:graphic>
      </p:graphicFrame>
      <p:graphicFrame>
        <p:nvGraphicFramePr>
          <p:cNvPr id="18" name="Table 8">
            <a:extLst>
              <a:ext uri="{FF2B5EF4-FFF2-40B4-BE49-F238E27FC236}">
                <a16:creationId xmlns:a16="http://schemas.microsoft.com/office/drawing/2014/main" id="{667E911A-55BE-4B10-AEFF-99211F7435AD}"/>
              </a:ext>
            </a:extLst>
          </p:cNvPr>
          <p:cNvGraphicFramePr>
            <a:graphicFrameLocks/>
          </p:cNvGraphicFramePr>
          <p:nvPr/>
        </p:nvGraphicFramePr>
        <p:xfrm>
          <a:off x="371564" y="2802548"/>
          <a:ext cx="11464830" cy="590166"/>
        </p:xfrm>
        <a:graphic>
          <a:graphicData uri="http://schemas.openxmlformats.org/drawingml/2006/table">
            <a:tbl>
              <a:tblPr firstRow="1" bandRow="1">
                <a:tableStyleId>{5940675A-B579-460E-94D1-54222C63F5DA}</a:tableStyleId>
              </a:tblPr>
              <a:tblGrid>
                <a:gridCol w="5732415">
                  <a:extLst>
                    <a:ext uri="{9D8B030D-6E8A-4147-A177-3AD203B41FA5}">
                      <a16:colId xmlns:a16="http://schemas.microsoft.com/office/drawing/2014/main" val="1403995032"/>
                    </a:ext>
                  </a:extLst>
                </a:gridCol>
                <a:gridCol w="5732415">
                  <a:extLst>
                    <a:ext uri="{9D8B030D-6E8A-4147-A177-3AD203B41FA5}">
                      <a16:colId xmlns:a16="http://schemas.microsoft.com/office/drawing/2014/main" val="2726080192"/>
                    </a:ext>
                  </a:extLst>
                </a:gridCol>
              </a:tblGrid>
              <a:tr h="219326">
                <a:tc>
                  <a:txBody>
                    <a:bodyPr/>
                    <a:lstStyle/>
                    <a:p>
                      <a:pPr marL="0" marR="0">
                        <a:spcBef>
                          <a:spcPts val="600"/>
                        </a:spcBef>
                        <a:spcAft>
                          <a:spcPts val="60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Predict what will happen when the test is carried out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600"/>
                        </a:spcBef>
                        <a:spcAft>
                          <a:spcPts val="60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Measures to determine if prediction succeeds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121181353"/>
                  </a:ext>
                </a:extLst>
              </a:tr>
              <a:tr h="370840">
                <a:tc>
                  <a:txBody>
                    <a:bodyPr/>
                    <a:lstStyle/>
                    <a:p>
                      <a:endParaRPr lang="en-US" sz="1400" dirty="0"/>
                    </a:p>
                  </a:txBody>
                  <a:tcPr>
                    <a:solidFill>
                      <a:schemeClr val="tx2">
                        <a:lumMod val="20000"/>
                        <a:lumOff val="80000"/>
                      </a:schemeClr>
                    </a:solidFill>
                  </a:tcPr>
                </a:tc>
                <a:tc>
                  <a:txBody>
                    <a:bodyPr/>
                    <a:lstStyle/>
                    <a:p>
                      <a:endParaRPr lang="en-US" sz="1400" dirty="0"/>
                    </a:p>
                  </a:txBody>
                  <a:tcPr>
                    <a:solidFill>
                      <a:schemeClr val="tx2">
                        <a:lumMod val="20000"/>
                        <a:lumOff val="80000"/>
                      </a:schemeClr>
                    </a:solidFill>
                  </a:tcPr>
                </a:tc>
                <a:extLst>
                  <a:ext uri="{0D108BD9-81ED-4DB2-BD59-A6C34878D82A}">
                    <a16:rowId xmlns:a16="http://schemas.microsoft.com/office/drawing/2014/main" val="2679213599"/>
                  </a:ext>
                </a:extLst>
              </a:tr>
            </a:tbl>
          </a:graphicData>
        </a:graphic>
      </p:graphicFrame>
      <p:sp>
        <p:nvSpPr>
          <p:cNvPr id="19" name="TextBox 18">
            <a:extLst>
              <a:ext uri="{FF2B5EF4-FFF2-40B4-BE49-F238E27FC236}">
                <a16:creationId xmlns:a16="http://schemas.microsoft.com/office/drawing/2014/main" id="{BEBFB221-9FB4-4BF0-99F2-1776B1F08594}"/>
              </a:ext>
            </a:extLst>
          </p:cNvPr>
          <p:cNvSpPr txBox="1"/>
          <p:nvPr/>
        </p:nvSpPr>
        <p:spPr>
          <a:xfrm>
            <a:off x="345434" y="3770978"/>
            <a:ext cx="11490959" cy="73866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b="1" dirty="0"/>
              <a:t>Describe what actually happened when you ran the test:</a:t>
            </a:r>
          </a:p>
          <a:p>
            <a:endParaRPr lang="en-US" sz="1400" dirty="0"/>
          </a:p>
          <a:p>
            <a:endParaRPr lang="en-US" sz="1400" dirty="0"/>
          </a:p>
        </p:txBody>
      </p:sp>
      <p:sp>
        <p:nvSpPr>
          <p:cNvPr id="20" name="TextBox 19">
            <a:extLst>
              <a:ext uri="{FF2B5EF4-FFF2-40B4-BE49-F238E27FC236}">
                <a16:creationId xmlns:a16="http://schemas.microsoft.com/office/drawing/2014/main" id="{F2C849B7-99F1-4859-B646-3ADDB530D188}"/>
              </a:ext>
            </a:extLst>
          </p:cNvPr>
          <p:cNvSpPr txBox="1"/>
          <p:nvPr/>
        </p:nvSpPr>
        <p:spPr>
          <a:xfrm>
            <a:off x="354145" y="4940666"/>
            <a:ext cx="11490959" cy="73866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b="1" dirty="0"/>
              <a:t>Describe the measured results and how they compared to the predictions:</a:t>
            </a:r>
          </a:p>
          <a:p>
            <a:endParaRPr lang="en-US" sz="1400" b="1" dirty="0"/>
          </a:p>
          <a:p>
            <a:endParaRPr lang="en-US" sz="1400" dirty="0"/>
          </a:p>
        </p:txBody>
      </p:sp>
      <p:sp>
        <p:nvSpPr>
          <p:cNvPr id="21" name="TextBox 20">
            <a:extLst>
              <a:ext uri="{FF2B5EF4-FFF2-40B4-BE49-F238E27FC236}">
                <a16:creationId xmlns:a16="http://schemas.microsoft.com/office/drawing/2014/main" id="{BDDC10E9-2CF4-4A43-B140-3C9C39600DE1}"/>
              </a:ext>
            </a:extLst>
          </p:cNvPr>
          <p:cNvSpPr txBox="1"/>
          <p:nvPr/>
        </p:nvSpPr>
        <p:spPr>
          <a:xfrm>
            <a:off x="1750423" y="5862397"/>
            <a:ext cx="6540137" cy="892552"/>
          </a:xfrm>
          <a:prstGeom prst="rect">
            <a:avLst/>
          </a:prstGeom>
          <a:solidFill>
            <a:schemeClr val="tx2">
              <a:lumMod val="20000"/>
              <a:lumOff val="80000"/>
            </a:schemeClr>
          </a:solidFill>
        </p:spPr>
        <p:txBody>
          <a:bodyPr wrap="square" rtlCol="0">
            <a:spAutoFit/>
          </a:bodyPr>
          <a:lstStyle/>
          <a:p>
            <a:pPr marL="285750" lvl="0" indent="-285750">
              <a:spcBef>
                <a:spcPts val="300"/>
              </a:spcBef>
              <a:spcAft>
                <a:spcPts val="300"/>
              </a:spcAft>
              <a:buFont typeface="Wingdings" panose="05000000000000000000" pitchFamily="2" charset="2"/>
              <a:buChar char="q"/>
            </a:pPr>
            <a:r>
              <a:rPr lang="en-US" sz="1400" b="1" dirty="0"/>
              <a:t>Adopt </a:t>
            </a:r>
            <a:r>
              <a:rPr lang="en-US" sz="1400" b="1" dirty="0">
                <a:sym typeface="Wingdings" panose="05000000000000000000" pitchFamily="2" charset="2"/>
              </a:rPr>
              <a:t></a:t>
            </a:r>
            <a:r>
              <a:rPr lang="en-US" sz="1400" b="1" dirty="0"/>
              <a:t> Standardize</a:t>
            </a:r>
            <a:endParaRPr lang="en-US" sz="1400" dirty="0"/>
          </a:p>
          <a:p>
            <a:pPr marL="285750" lvl="0" indent="-285750">
              <a:spcBef>
                <a:spcPts val="300"/>
              </a:spcBef>
              <a:spcAft>
                <a:spcPts val="300"/>
              </a:spcAft>
              <a:buFont typeface="Wingdings" panose="05000000000000000000" pitchFamily="2" charset="2"/>
              <a:buChar char="q"/>
            </a:pPr>
            <a:r>
              <a:rPr lang="en-US" sz="1400" b="1" dirty="0"/>
              <a:t>Adapt </a:t>
            </a:r>
            <a:r>
              <a:rPr lang="en-US" sz="1400" b="1" dirty="0">
                <a:sym typeface="Wingdings" panose="05000000000000000000" pitchFamily="2" charset="2"/>
              </a:rPr>
              <a:t></a:t>
            </a:r>
            <a:r>
              <a:rPr lang="en-US" sz="1400" b="1" dirty="0"/>
              <a:t> Describe what modifications to the plan will be made for the next cycle</a:t>
            </a:r>
            <a:endParaRPr lang="en-US" sz="1400" dirty="0"/>
          </a:p>
          <a:p>
            <a:pPr marL="285750" lvl="0" indent="-285750">
              <a:spcBef>
                <a:spcPts val="300"/>
              </a:spcBef>
              <a:spcAft>
                <a:spcPts val="300"/>
              </a:spcAft>
              <a:buFont typeface="Wingdings" panose="05000000000000000000" pitchFamily="2" charset="2"/>
              <a:buChar char="q"/>
            </a:pPr>
            <a:r>
              <a:rPr lang="en-US" sz="1400" b="1" dirty="0"/>
              <a:t>Abandon</a:t>
            </a:r>
            <a:endParaRPr lang="en-US" sz="1400" dirty="0"/>
          </a:p>
        </p:txBody>
      </p:sp>
      <p:sp>
        <p:nvSpPr>
          <p:cNvPr id="22" name="TextBox 21">
            <a:extLst>
              <a:ext uri="{FF2B5EF4-FFF2-40B4-BE49-F238E27FC236}">
                <a16:creationId xmlns:a16="http://schemas.microsoft.com/office/drawing/2014/main" id="{C1CD7F87-20F0-4D6D-A4A9-5406A44B957E}"/>
              </a:ext>
            </a:extLst>
          </p:cNvPr>
          <p:cNvSpPr txBox="1"/>
          <p:nvPr/>
        </p:nvSpPr>
        <p:spPr>
          <a:xfrm>
            <a:off x="10668006" y="8932"/>
            <a:ext cx="1529265" cy="369332"/>
          </a:xfrm>
          <a:prstGeom prst="rect">
            <a:avLst/>
          </a:prstGeom>
          <a:solidFill>
            <a:schemeClr val="tx1"/>
          </a:solidFill>
        </p:spPr>
        <p:txBody>
          <a:bodyPr wrap="none" rtlCol="0">
            <a:spAutoFit/>
          </a:bodyPr>
          <a:lstStyle/>
          <a:p>
            <a:r>
              <a:rPr lang="en-US" dirty="0">
                <a:solidFill>
                  <a:schemeClr val="bg1"/>
                </a:solidFill>
              </a:rPr>
              <a:t>Change Idea A</a:t>
            </a:r>
          </a:p>
        </p:txBody>
      </p:sp>
      <p:pic>
        <p:nvPicPr>
          <p:cNvPr id="2" name="Graphic 1" descr="Key with solid fill">
            <a:extLst>
              <a:ext uri="{FF2B5EF4-FFF2-40B4-BE49-F238E27FC236}">
                <a16:creationId xmlns:a16="http://schemas.microsoft.com/office/drawing/2014/main" id="{3F3D6E33-2808-0FEB-F850-3B780ACB1B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244366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6F72AA1-EE00-4C91-98D9-77297A6E8AC4}"/>
              </a:ext>
            </a:extLst>
          </p:cNvPr>
          <p:cNvSpPr txBox="1"/>
          <p:nvPr/>
        </p:nvSpPr>
        <p:spPr>
          <a:xfrm>
            <a:off x="0" y="-16024"/>
            <a:ext cx="4059646" cy="369332"/>
          </a:xfrm>
          <a:prstGeom prst="rect">
            <a:avLst/>
          </a:prstGeom>
          <a:solidFill>
            <a:schemeClr val="tx2">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Facility Name: </a:t>
            </a:r>
          </a:p>
        </p:txBody>
      </p:sp>
      <p:sp>
        <p:nvSpPr>
          <p:cNvPr id="5" name="TextBox 4">
            <a:extLst>
              <a:ext uri="{FF2B5EF4-FFF2-40B4-BE49-F238E27FC236}">
                <a16:creationId xmlns:a16="http://schemas.microsoft.com/office/drawing/2014/main" id="{30A065C3-BDD0-4382-9DD3-F83B1D2624C6}"/>
              </a:ext>
            </a:extLst>
          </p:cNvPr>
          <p:cNvSpPr txBox="1"/>
          <p:nvPr/>
        </p:nvSpPr>
        <p:spPr>
          <a:xfrm>
            <a:off x="4417848" y="72273"/>
            <a:ext cx="3356303" cy="400110"/>
          </a:xfrm>
          <a:prstGeom prst="rect">
            <a:avLst/>
          </a:prstGeom>
          <a:noFill/>
        </p:spPr>
        <p:txBody>
          <a:bodyPr wrap="none" rtlCol="0">
            <a:spAutoFit/>
          </a:bodyPr>
          <a:lstStyle/>
          <a:p>
            <a:r>
              <a:rPr lang="en-US" sz="2000" b="1" dirty="0"/>
              <a:t>Worksheet for Testing Change</a:t>
            </a:r>
            <a:endParaRPr lang="en-US" sz="2000" dirty="0"/>
          </a:p>
        </p:txBody>
      </p:sp>
      <p:sp>
        <p:nvSpPr>
          <p:cNvPr id="6" name="TextBox 5">
            <a:extLst>
              <a:ext uri="{FF2B5EF4-FFF2-40B4-BE49-F238E27FC236}">
                <a16:creationId xmlns:a16="http://schemas.microsoft.com/office/drawing/2014/main" id="{1AE5B8DE-4187-499E-BA47-D9BF1F70E502}"/>
              </a:ext>
            </a:extLst>
          </p:cNvPr>
          <p:cNvSpPr txBox="1"/>
          <p:nvPr/>
        </p:nvSpPr>
        <p:spPr>
          <a:xfrm>
            <a:off x="371564" y="571862"/>
            <a:ext cx="11490960" cy="33855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600" b="1" dirty="0"/>
              <a:t>Aim #</a:t>
            </a:r>
            <a:r>
              <a:rPr lang="en-US" sz="1600" dirty="0"/>
              <a:t> </a:t>
            </a:r>
          </a:p>
        </p:txBody>
      </p:sp>
      <p:graphicFrame>
        <p:nvGraphicFramePr>
          <p:cNvPr id="11" name="Table 11">
            <a:extLst>
              <a:ext uri="{FF2B5EF4-FFF2-40B4-BE49-F238E27FC236}">
                <a16:creationId xmlns:a16="http://schemas.microsoft.com/office/drawing/2014/main" id="{24F02E08-0EA7-458C-B475-0DC418CEBEE4}"/>
              </a:ext>
            </a:extLst>
          </p:cNvPr>
          <p:cNvGraphicFramePr>
            <a:graphicFrameLocks noGrp="1"/>
          </p:cNvGraphicFramePr>
          <p:nvPr>
            <p:ph idx="1"/>
          </p:nvPr>
        </p:nvGraphicFramePr>
        <p:xfrm>
          <a:off x="354145" y="1066797"/>
          <a:ext cx="11490959" cy="627746"/>
        </p:xfrm>
        <a:graphic>
          <a:graphicData uri="http://schemas.openxmlformats.org/drawingml/2006/table">
            <a:tbl>
              <a:tblPr firstRow="1" bandRow="1">
                <a:tableStyleId>{5940675A-B579-460E-94D1-54222C63F5DA}</a:tableStyleId>
              </a:tblPr>
              <a:tblGrid>
                <a:gridCol w="5750564">
                  <a:extLst>
                    <a:ext uri="{9D8B030D-6E8A-4147-A177-3AD203B41FA5}">
                      <a16:colId xmlns:a16="http://schemas.microsoft.com/office/drawing/2014/main" val="3774734733"/>
                    </a:ext>
                  </a:extLst>
                </a:gridCol>
                <a:gridCol w="2386149">
                  <a:extLst>
                    <a:ext uri="{9D8B030D-6E8A-4147-A177-3AD203B41FA5}">
                      <a16:colId xmlns:a16="http://schemas.microsoft.com/office/drawing/2014/main" val="2716266734"/>
                    </a:ext>
                  </a:extLst>
                </a:gridCol>
                <a:gridCol w="1497871">
                  <a:extLst>
                    <a:ext uri="{9D8B030D-6E8A-4147-A177-3AD203B41FA5}">
                      <a16:colId xmlns:a16="http://schemas.microsoft.com/office/drawing/2014/main" val="3653848048"/>
                    </a:ext>
                  </a:extLst>
                </a:gridCol>
                <a:gridCol w="1856375">
                  <a:extLst>
                    <a:ext uri="{9D8B030D-6E8A-4147-A177-3AD203B41FA5}">
                      <a16:colId xmlns:a16="http://schemas.microsoft.com/office/drawing/2014/main" val="1259833687"/>
                    </a:ext>
                  </a:extLst>
                </a:gridCol>
              </a:tblGrid>
              <a:tr h="256906">
                <a:tc>
                  <a:txBody>
                    <a:bodyPr/>
                    <a:lstStyle/>
                    <a:p>
                      <a:pPr marL="0" marR="0">
                        <a:spcBef>
                          <a:spcPts val="0"/>
                        </a:spcBef>
                        <a:spcAft>
                          <a:spcPts val="0"/>
                        </a:spcAft>
                      </a:pPr>
                      <a:r>
                        <a:rPr lang="en-US" sz="1400" b="1" dirty="0">
                          <a:effectLst/>
                        </a:rPr>
                        <a:t>Describe your first (or next) test of change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Person responsible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By When</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rPr>
                        <a:t>Where</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613276459"/>
                  </a:ext>
                </a:extLst>
              </a:tr>
              <a:tr h="370840">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extLst>
                  <a:ext uri="{0D108BD9-81ED-4DB2-BD59-A6C34878D82A}">
                    <a16:rowId xmlns:a16="http://schemas.microsoft.com/office/drawing/2014/main" val="1926383103"/>
                  </a:ext>
                </a:extLst>
              </a:tr>
            </a:tbl>
          </a:graphicData>
        </a:graphic>
      </p:graphicFrame>
      <p:sp>
        <p:nvSpPr>
          <p:cNvPr id="13" name="TextBox 12">
            <a:extLst>
              <a:ext uri="{FF2B5EF4-FFF2-40B4-BE49-F238E27FC236}">
                <a16:creationId xmlns:a16="http://schemas.microsoft.com/office/drawing/2014/main" id="{11E21161-F1DB-46A6-A469-701AFEEB8B9A}"/>
              </a:ext>
            </a:extLst>
          </p:cNvPr>
          <p:cNvSpPr txBox="1"/>
          <p:nvPr/>
        </p:nvSpPr>
        <p:spPr>
          <a:xfrm>
            <a:off x="0" y="1732272"/>
            <a:ext cx="697627" cy="369332"/>
          </a:xfrm>
          <a:prstGeom prst="rect">
            <a:avLst/>
          </a:prstGeom>
          <a:noFill/>
        </p:spPr>
        <p:txBody>
          <a:bodyPr wrap="none" rtlCol="0">
            <a:spAutoFit/>
          </a:bodyPr>
          <a:lstStyle/>
          <a:p>
            <a:r>
              <a:rPr lang="en-US" b="1" dirty="0"/>
              <a:t>PLAN</a:t>
            </a:r>
          </a:p>
        </p:txBody>
      </p:sp>
      <p:sp>
        <p:nvSpPr>
          <p:cNvPr id="14" name="TextBox 13">
            <a:extLst>
              <a:ext uri="{FF2B5EF4-FFF2-40B4-BE49-F238E27FC236}">
                <a16:creationId xmlns:a16="http://schemas.microsoft.com/office/drawing/2014/main" id="{B55FA105-2C83-4B21-A254-1C14227957AE}"/>
              </a:ext>
            </a:extLst>
          </p:cNvPr>
          <p:cNvSpPr txBox="1"/>
          <p:nvPr/>
        </p:nvSpPr>
        <p:spPr>
          <a:xfrm>
            <a:off x="7571" y="3401646"/>
            <a:ext cx="486030" cy="369332"/>
          </a:xfrm>
          <a:prstGeom prst="rect">
            <a:avLst/>
          </a:prstGeom>
          <a:noFill/>
        </p:spPr>
        <p:txBody>
          <a:bodyPr wrap="none" rtlCol="0">
            <a:spAutoFit/>
          </a:bodyPr>
          <a:lstStyle/>
          <a:p>
            <a:r>
              <a:rPr lang="en-US" b="1" dirty="0"/>
              <a:t>DO</a:t>
            </a:r>
            <a:endParaRPr lang="en-US" dirty="0"/>
          </a:p>
        </p:txBody>
      </p:sp>
      <p:sp>
        <p:nvSpPr>
          <p:cNvPr id="15" name="TextBox 14">
            <a:extLst>
              <a:ext uri="{FF2B5EF4-FFF2-40B4-BE49-F238E27FC236}">
                <a16:creationId xmlns:a16="http://schemas.microsoft.com/office/drawing/2014/main" id="{F82D987A-78B8-4B65-90D7-747B6D9B8861}"/>
              </a:ext>
            </a:extLst>
          </p:cNvPr>
          <p:cNvSpPr txBox="1"/>
          <p:nvPr/>
        </p:nvSpPr>
        <p:spPr>
          <a:xfrm>
            <a:off x="14687" y="4571334"/>
            <a:ext cx="815801" cy="369332"/>
          </a:xfrm>
          <a:prstGeom prst="rect">
            <a:avLst/>
          </a:prstGeom>
          <a:noFill/>
        </p:spPr>
        <p:txBody>
          <a:bodyPr wrap="none" rtlCol="0">
            <a:spAutoFit/>
          </a:bodyPr>
          <a:lstStyle/>
          <a:p>
            <a:r>
              <a:rPr lang="en-US" b="1" dirty="0"/>
              <a:t>STUDY</a:t>
            </a:r>
          </a:p>
        </p:txBody>
      </p:sp>
      <p:sp>
        <p:nvSpPr>
          <p:cNvPr id="16" name="TextBox 15">
            <a:extLst>
              <a:ext uri="{FF2B5EF4-FFF2-40B4-BE49-F238E27FC236}">
                <a16:creationId xmlns:a16="http://schemas.microsoft.com/office/drawing/2014/main" id="{73561224-CFD7-4A9D-A7C5-C8868D9CCBA0}"/>
              </a:ext>
            </a:extLst>
          </p:cNvPr>
          <p:cNvSpPr txBox="1"/>
          <p:nvPr/>
        </p:nvSpPr>
        <p:spPr>
          <a:xfrm>
            <a:off x="14686" y="5754918"/>
            <a:ext cx="1901199" cy="369332"/>
          </a:xfrm>
          <a:prstGeom prst="rect">
            <a:avLst/>
          </a:prstGeom>
          <a:noFill/>
        </p:spPr>
        <p:txBody>
          <a:bodyPr wrap="square" rtlCol="0">
            <a:spAutoFit/>
          </a:bodyPr>
          <a:lstStyle/>
          <a:p>
            <a:r>
              <a:rPr lang="en-US" b="1" dirty="0"/>
              <a:t>ACT </a:t>
            </a:r>
            <a:r>
              <a:rPr lang="en-US" dirty="0"/>
              <a:t>(select one)</a:t>
            </a:r>
          </a:p>
        </p:txBody>
      </p:sp>
      <p:graphicFrame>
        <p:nvGraphicFramePr>
          <p:cNvPr id="17" name="Table 11">
            <a:extLst>
              <a:ext uri="{FF2B5EF4-FFF2-40B4-BE49-F238E27FC236}">
                <a16:creationId xmlns:a16="http://schemas.microsoft.com/office/drawing/2014/main" id="{39FDC508-33A4-4251-BEC9-9D1F32C962E4}"/>
              </a:ext>
            </a:extLst>
          </p:cNvPr>
          <p:cNvGraphicFramePr>
            <a:graphicFrameLocks/>
          </p:cNvGraphicFramePr>
          <p:nvPr/>
        </p:nvGraphicFramePr>
        <p:xfrm>
          <a:off x="345435" y="2107466"/>
          <a:ext cx="11490959" cy="598714"/>
        </p:xfrm>
        <a:graphic>
          <a:graphicData uri="http://schemas.openxmlformats.org/drawingml/2006/table">
            <a:tbl>
              <a:tblPr firstRow="1" bandRow="1">
                <a:tableStyleId>{5940675A-B579-460E-94D1-54222C63F5DA}</a:tableStyleId>
              </a:tblPr>
              <a:tblGrid>
                <a:gridCol w="5776691">
                  <a:extLst>
                    <a:ext uri="{9D8B030D-6E8A-4147-A177-3AD203B41FA5}">
                      <a16:colId xmlns:a16="http://schemas.microsoft.com/office/drawing/2014/main" val="3774734733"/>
                    </a:ext>
                  </a:extLst>
                </a:gridCol>
                <a:gridCol w="2360023">
                  <a:extLst>
                    <a:ext uri="{9D8B030D-6E8A-4147-A177-3AD203B41FA5}">
                      <a16:colId xmlns:a16="http://schemas.microsoft.com/office/drawing/2014/main" val="2716266734"/>
                    </a:ext>
                  </a:extLst>
                </a:gridCol>
                <a:gridCol w="1497870">
                  <a:extLst>
                    <a:ext uri="{9D8B030D-6E8A-4147-A177-3AD203B41FA5}">
                      <a16:colId xmlns:a16="http://schemas.microsoft.com/office/drawing/2014/main" val="3653848048"/>
                    </a:ext>
                  </a:extLst>
                </a:gridCol>
                <a:gridCol w="1856375">
                  <a:extLst>
                    <a:ext uri="{9D8B030D-6E8A-4147-A177-3AD203B41FA5}">
                      <a16:colId xmlns:a16="http://schemas.microsoft.com/office/drawing/2014/main" val="1259833687"/>
                    </a:ext>
                  </a:extLst>
                </a:gridCol>
              </a:tblGrid>
              <a:tr h="227874">
                <a:tc>
                  <a:txBody>
                    <a:bodyPr/>
                    <a:lstStyle/>
                    <a:p>
                      <a:pPr marL="0" marR="0">
                        <a:spcBef>
                          <a:spcPts val="0"/>
                        </a:spcBef>
                        <a:spcAft>
                          <a:spcPts val="0"/>
                        </a:spcAft>
                      </a:pPr>
                      <a:r>
                        <a:rPr lang="en-US" sz="1400" b="1" kern="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List the tasks needed to set up this test of change</a:t>
                      </a: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Person responsible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By When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0"/>
                        </a:spcBef>
                        <a:spcAft>
                          <a:spcPts val="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Where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613276459"/>
                  </a:ext>
                </a:extLst>
              </a:tr>
              <a:tr h="370840">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tc>
                  <a:txBody>
                    <a:bodyPr/>
                    <a:lstStyle/>
                    <a:p>
                      <a:endParaRPr lang="en-US" sz="1400" dirty="0">
                        <a:solidFill>
                          <a:schemeClr val="tx1"/>
                        </a:solidFill>
                      </a:endParaRPr>
                    </a:p>
                  </a:txBody>
                  <a:tcPr>
                    <a:solidFill>
                      <a:schemeClr val="tx2">
                        <a:lumMod val="20000"/>
                        <a:lumOff val="80000"/>
                      </a:schemeClr>
                    </a:solidFill>
                  </a:tcPr>
                </a:tc>
                <a:extLst>
                  <a:ext uri="{0D108BD9-81ED-4DB2-BD59-A6C34878D82A}">
                    <a16:rowId xmlns:a16="http://schemas.microsoft.com/office/drawing/2014/main" val="1926383103"/>
                  </a:ext>
                </a:extLst>
              </a:tr>
            </a:tbl>
          </a:graphicData>
        </a:graphic>
      </p:graphicFrame>
      <p:graphicFrame>
        <p:nvGraphicFramePr>
          <p:cNvPr id="18" name="Table 8">
            <a:extLst>
              <a:ext uri="{FF2B5EF4-FFF2-40B4-BE49-F238E27FC236}">
                <a16:creationId xmlns:a16="http://schemas.microsoft.com/office/drawing/2014/main" id="{667E911A-55BE-4B10-AEFF-99211F7435AD}"/>
              </a:ext>
            </a:extLst>
          </p:cNvPr>
          <p:cNvGraphicFramePr>
            <a:graphicFrameLocks/>
          </p:cNvGraphicFramePr>
          <p:nvPr/>
        </p:nvGraphicFramePr>
        <p:xfrm>
          <a:off x="371564" y="2802548"/>
          <a:ext cx="11464830" cy="590166"/>
        </p:xfrm>
        <a:graphic>
          <a:graphicData uri="http://schemas.openxmlformats.org/drawingml/2006/table">
            <a:tbl>
              <a:tblPr firstRow="1" bandRow="1">
                <a:tableStyleId>{5940675A-B579-460E-94D1-54222C63F5DA}</a:tableStyleId>
              </a:tblPr>
              <a:tblGrid>
                <a:gridCol w="5732415">
                  <a:extLst>
                    <a:ext uri="{9D8B030D-6E8A-4147-A177-3AD203B41FA5}">
                      <a16:colId xmlns:a16="http://schemas.microsoft.com/office/drawing/2014/main" val="1403995032"/>
                    </a:ext>
                  </a:extLst>
                </a:gridCol>
                <a:gridCol w="5732415">
                  <a:extLst>
                    <a:ext uri="{9D8B030D-6E8A-4147-A177-3AD203B41FA5}">
                      <a16:colId xmlns:a16="http://schemas.microsoft.com/office/drawing/2014/main" val="2726080192"/>
                    </a:ext>
                  </a:extLst>
                </a:gridCol>
              </a:tblGrid>
              <a:tr h="219326">
                <a:tc>
                  <a:txBody>
                    <a:bodyPr/>
                    <a:lstStyle/>
                    <a:p>
                      <a:pPr marL="0" marR="0">
                        <a:spcBef>
                          <a:spcPts val="600"/>
                        </a:spcBef>
                        <a:spcAft>
                          <a:spcPts val="60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Predict what will happen when the test is carried out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tc>
                  <a:txBody>
                    <a:bodyPr/>
                    <a:lstStyle/>
                    <a:p>
                      <a:pPr marL="0" marR="0">
                        <a:spcBef>
                          <a:spcPts val="600"/>
                        </a:spcBef>
                        <a:spcAft>
                          <a:spcPts val="600"/>
                        </a:spcAft>
                      </a:pPr>
                      <a:r>
                        <a:rPr lang="en-US" sz="1400" b="1" dirty="0">
                          <a:effectLst/>
                          <a:latin typeface="Calibri" panose="020F0502020204030204" pitchFamily="34" charset="0"/>
                          <a:ea typeface="Calibri" panose="020F0502020204030204" pitchFamily="34" charset="0"/>
                          <a:cs typeface="Calibri" panose="020F0502020204030204" pitchFamily="34" charset="0"/>
                        </a:rPr>
                        <a:t>Measures to determine if prediction succeeds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tx2">
                        <a:lumMod val="20000"/>
                        <a:lumOff val="80000"/>
                      </a:schemeClr>
                    </a:solidFill>
                  </a:tcPr>
                </a:tc>
                <a:extLst>
                  <a:ext uri="{0D108BD9-81ED-4DB2-BD59-A6C34878D82A}">
                    <a16:rowId xmlns:a16="http://schemas.microsoft.com/office/drawing/2014/main" val="2121181353"/>
                  </a:ext>
                </a:extLst>
              </a:tr>
              <a:tr h="370840">
                <a:tc>
                  <a:txBody>
                    <a:bodyPr/>
                    <a:lstStyle/>
                    <a:p>
                      <a:endParaRPr lang="en-US" sz="1400" dirty="0"/>
                    </a:p>
                  </a:txBody>
                  <a:tcPr>
                    <a:solidFill>
                      <a:schemeClr val="tx2">
                        <a:lumMod val="20000"/>
                        <a:lumOff val="80000"/>
                      </a:schemeClr>
                    </a:solidFill>
                  </a:tcPr>
                </a:tc>
                <a:tc>
                  <a:txBody>
                    <a:bodyPr/>
                    <a:lstStyle/>
                    <a:p>
                      <a:endParaRPr lang="en-US" sz="1400" dirty="0"/>
                    </a:p>
                  </a:txBody>
                  <a:tcPr>
                    <a:solidFill>
                      <a:schemeClr val="tx2">
                        <a:lumMod val="20000"/>
                        <a:lumOff val="80000"/>
                      </a:schemeClr>
                    </a:solidFill>
                  </a:tcPr>
                </a:tc>
                <a:extLst>
                  <a:ext uri="{0D108BD9-81ED-4DB2-BD59-A6C34878D82A}">
                    <a16:rowId xmlns:a16="http://schemas.microsoft.com/office/drawing/2014/main" val="2679213599"/>
                  </a:ext>
                </a:extLst>
              </a:tr>
            </a:tbl>
          </a:graphicData>
        </a:graphic>
      </p:graphicFrame>
      <p:sp>
        <p:nvSpPr>
          <p:cNvPr id="19" name="TextBox 18">
            <a:extLst>
              <a:ext uri="{FF2B5EF4-FFF2-40B4-BE49-F238E27FC236}">
                <a16:creationId xmlns:a16="http://schemas.microsoft.com/office/drawing/2014/main" id="{BEBFB221-9FB4-4BF0-99F2-1776B1F08594}"/>
              </a:ext>
            </a:extLst>
          </p:cNvPr>
          <p:cNvSpPr txBox="1"/>
          <p:nvPr/>
        </p:nvSpPr>
        <p:spPr>
          <a:xfrm>
            <a:off x="345434" y="3770978"/>
            <a:ext cx="11490959" cy="73866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b="1" dirty="0"/>
              <a:t>Describe what actually happened when you ran the test:</a:t>
            </a:r>
          </a:p>
          <a:p>
            <a:endParaRPr lang="en-US" sz="1400" dirty="0"/>
          </a:p>
          <a:p>
            <a:endParaRPr lang="en-US" sz="1400" dirty="0"/>
          </a:p>
        </p:txBody>
      </p:sp>
      <p:sp>
        <p:nvSpPr>
          <p:cNvPr id="20" name="TextBox 19">
            <a:extLst>
              <a:ext uri="{FF2B5EF4-FFF2-40B4-BE49-F238E27FC236}">
                <a16:creationId xmlns:a16="http://schemas.microsoft.com/office/drawing/2014/main" id="{F2C849B7-99F1-4859-B646-3ADDB530D188}"/>
              </a:ext>
            </a:extLst>
          </p:cNvPr>
          <p:cNvSpPr txBox="1"/>
          <p:nvPr/>
        </p:nvSpPr>
        <p:spPr>
          <a:xfrm>
            <a:off x="354145" y="4940666"/>
            <a:ext cx="11490959" cy="738664"/>
          </a:xfrm>
          <a:prstGeom prst="rec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b="1" dirty="0"/>
              <a:t>Describe the measured results and how they compared to the predictions:</a:t>
            </a:r>
          </a:p>
          <a:p>
            <a:endParaRPr lang="en-US" sz="1400" b="1" dirty="0"/>
          </a:p>
          <a:p>
            <a:endParaRPr lang="en-US" sz="1400" dirty="0"/>
          </a:p>
        </p:txBody>
      </p:sp>
      <p:sp>
        <p:nvSpPr>
          <p:cNvPr id="21" name="TextBox 20">
            <a:extLst>
              <a:ext uri="{FF2B5EF4-FFF2-40B4-BE49-F238E27FC236}">
                <a16:creationId xmlns:a16="http://schemas.microsoft.com/office/drawing/2014/main" id="{BDDC10E9-2CF4-4A43-B140-3C9C39600DE1}"/>
              </a:ext>
            </a:extLst>
          </p:cNvPr>
          <p:cNvSpPr txBox="1"/>
          <p:nvPr/>
        </p:nvSpPr>
        <p:spPr>
          <a:xfrm>
            <a:off x="1750423" y="5862397"/>
            <a:ext cx="6540137" cy="892552"/>
          </a:xfrm>
          <a:prstGeom prst="rect">
            <a:avLst/>
          </a:prstGeom>
          <a:solidFill>
            <a:schemeClr val="tx2">
              <a:lumMod val="20000"/>
              <a:lumOff val="80000"/>
            </a:schemeClr>
          </a:solidFill>
        </p:spPr>
        <p:txBody>
          <a:bodyPr wrap="square" rtlCol="0">
            <a:spAutoFit/>
          </a:bodyPr>
          <a:lstStyle/>
          <a:p>
            <a:pPr marL="285750" lvl="0" indent="-285750">
              <a:spcBef>
                <a:spcPts val="300"/>
              </a:spcBef>
              <a:spcAft>
                <a:spcPts val="300"/>
              </a:spcAft>
              <a:buFont typeface="Wingdings" panose="05000000000000000000" pitchFamily="2" charset="2"/>
              <a:buChar char="q"/>
            </a:pPr>
            <a:r>
              <a:rPr lang="en-US" sz="1400" b="1" dirty="0"/>
              <a:t>Adopt </a:t>
            </a:r>
            <a:r>
              <a:rPr lang="en-US" sz="1400" b="1" dirty="0">
                <a:sym typeface="Wingdings" panose="05000000000000000000" pitchFamily="2" charset="2"/>
              </a:rPr>
              <a:t></a:t>
            </a:r>
            <a:r>
              <a:rPr lang="en-US" sz="1400" b="1" dirty="0"/>
              <a:t> Standardize</a:t>
            </a:r>
            <a:endParaRPr lang="en-US" sz="1400" dirty="0"/>
          </a:p>
          <a:p>
            <a:pPr marL="285750" lvl="0" indent="-285750">
              <a:spcBef>
                <a:spcPts val="300"/>
              </a:spcBef>
              <a:spcAft>
                <a:spcPts val="300"/>
              </a:spcAft>
              <a:buFont typeface="Wingdings" panose="05000000000000000000" pitchFamily="2" charset="2"/>
              <a:buChar char="q"/>
            </a:pPr>
            <a:r>
              <a:rPr lang="en-US" sz="1400" b="1" dirty="0"/>
              <a:t>Adapt </a:t>
            </a:r>
            <a:r>
              <a:rPr lang="en-US" sz="1400" b="1" dirty="0">
                <a:sym typeface="Wingdings" panose="05000000000000000000" pitchFamily="2" charset="2"/>
              </a:rPr>
              <a:t></a:t>
            </a:r>
            <a:r>
              <a:rPr lang="en-US" sz="1400" b="1" dirty="0"/>
              <a:t> Describe what modifications to the plan will be made for the next cycle</a:t>
            </a:r>
            <a:endParaRPr lang="en-US" sz="1400" dirty="0"/>
          </a:p>
          <a:p>
            <a:pPr marL="285750" lvl="0" indent="-285750">
              <a:spcBef>
                <a:spcPts val="300"/>
              </a:spcBef>
              <a:spcAft>
                <a:spcPts val="300"/>
              </a:spcAft>
              <a:buFont typeface="Wingdings" panose="05000000000000000000" pitchFamily="2" charset="2"/>
              <a:buChar char="q"/>
            </a:pPr>
            <a:r>
              <a:rPr lang="en-US" sz="1400" b="1" dirty="0"/>
              <a:t>Abandon</a:t>
            </a:r>
            <a:endParaRPr lang="en-US" sz="1400" dirty="0"/>
          </a:p>
        </p:txBody>
      </p:sp>
      <p:sp>
        <p:nvSpPr>
          <p:cNvPr id="22" name="TextBox 21">
            <a:extLst>
              <a:ext uri="{FF2B5EF4-FFF2-40B4-BE49-F238E27FC236}">
                <a16:creationId xmlns:a16="http://schemas.microsoft.com/office/drawing/2014/main" id="{C1CD7F87-20F0-4D6D-A4A9-5406A44B957E}"/>
              </a:ext>
            </a:extLst>
          </p:cNvPr>
          <p:cNvSpPr txBox="1"/>
          <p:nvPr/>
        </p:nvSpPr>
        <p:spPr>
          <a:xfrm>
            <a:off x="10668006" y="8932"/>
            <a:ext cx="1521250" cy="369332"/>
          </a:xfrm>
          <a:prstGeom prst="rect">
            <a:avLst/>
          </a:prstGeom>
          <a:solidFill>
            <a:schemeClr val="tx1"/>
          </a:solidFill>
        </p:spPr>
        <p:txBody>
          <a:bodyPr wrap="none" rtlCol="0">
            <a:spAutoFit/>
          </a:bodyPr>
          <a:lstStyle/>
          <a:p>
            <a:r>
              <a:rPr lang="en-US" dirty="0">
                <a:solidFill>
                  <a:schemeClr val="bg1"/>
                </a:solidFill>
              </a:rPr>
              <a:t>Change Idea B</a:t>
            </a:r>
          </a:p>
        </p:txBody>
      </p:sp>
      <p:pic>
        <p:nvPicPr>
          <p:cNvPr id="2" name="Graphic 1" descr="Key with solid fill">
            <a:extLst>
              <a:ext uri="{FF2B5EF4-FFF2-40B4-BE49-F238E27FC236}">
                <a16:creationId xmlns:a16="http://schemas.microsoft.com/office/drawing/2014/main" id="{DAE363BF-3CE6-94EE-7E69-EC57436DABB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3394198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4AC4DEC-2603-9945-A46E-90EBD1296A36}"/>
              </a:ext>
            </a:extLst>
          </p:cNvPr>
          <p:cNvSpPr>
            <a:spLocks noGrp="1"/>
          </p:cNvSpPr>
          <p:nvPr>
            <p:ph type="title"/>
          </p:nvPr>
        </p:nvSpPr>
        <p:spPr/>
        <p:txBody>
          <a:bodyPr/>
          <a:lstStyle/>
          <a:p>
            <a:r>
              <a:rPr lang="en-US" dirty="0"/>
              <a:t>Improve: Process Map</a:t>
            </a:r>
          </a:p>
        </p:txBody>
      </p:sp>
      <p:sp>
        <p:nvSpPr>
          <p:cNvPr id="5" name="Text Placeholder 4">
            <a:extLst>
              <a:ext uri="{FF2B5EF4-FFF2-40B4-BE49-F238E27FC236}">
                <a16:creationId xmlns:a16="http://schemas.microsoft.com/office/drawing/2014/main" id="{1DCDE1DF-9246-3647-A16E-0A43C59C6405}"/>
              </a:ext>
            </a:extLst>
          </p:cNvPr>
          <p:cNvSpPr>
            <a:spLocks noGrp="1"/>
          </p:cNvSpPr>
          <p:nvPr>
            <p:ph type="body" idx="1"/>
          </p:nvPr>
        </p:nvSpPr>
        <p:spPr>
          <a:xfrm>
            <a:off x="839788" y="1483112"/>
            <a:ext cx="5157787" cy="572701"/>
          </a:xfrm>
        </p:spPr>
        <p:txBody>
          <a:bodyPr/>
          <a:lstStyle/>
          <a:p>
            <a:r>
              <a:rPr lang="en-US" dirty="0"/>
              <a:t>‘Before’ State Process Map</a:t>
            </a:r>
          </a:p>
        </p:txBody>
      </p:sp>
      <p:sp>
        <p:nvSpPr>
          <p:cNvPr id="4" name="Content Placeholder 3"/>
          <p:cNvSpPr>
            <a:spLocks noGrp="1"/>
          </p:cNvSpPr>
          <p:nvPr>
            <p:ph sz="half" idx="2"/>
          </p:nvPr>
        </p:nvSpPr>
        <p:spPr>
          <a:xfrm>
            <a:off x="839788" y="2086260"/>
            <a:ext cx="5157787" cy="4103403"/>
          </a:xfrm>
        </p:spPr>
        <p:txBody>
          <a:bodyPr/>
          <a:lstStyle/>
          <a:p>
            <a:endParaRPr lang="en-US" dirty="0"/>
          </a:p>
        </p:txBody>
      </p:sp>
      <p:sp>
        <p:nvSpPr>
          <p:cNvPr id="6" name="Text Placeholder 5">
            <a:extLst>
              <a:ext uri="{FF2B5EF4-FFF2-40B4-BE49-F238E27FC236}">
                <a16:creationId xmlns:a16="http://schemas.microsoft.com/office/drawing/2014/main" id="{CFCB285F-D06F-654C-97EA-DB4AA85FFCAE}"/>
              </a:ext>
            </a:extLst>
          </p:cNvPr>
          <p:cNvSpPr>
            <a:spLocks noGrp="1"/>
          </p:cNvSpPr>
          <p:nvPr>
            <p:ph type="body" sz="quarter" idx="3"/>
          </p:nvPr>
        </p:nvSpPr>
        <p:spPr>
          <a:xfrm>
            <a:off x="6172200" y="1483112"/>
            <a:ext cx="5183188" cy="572701"/>
          </a:xfrm>
        </p:spPr>
        <p:txBody>
          <a:bodyPr/>
          <a:lstStyle/>
          <a:p>
            <a:r>
              <a:rPr lang="en-US" dirty="0"/>
              <a:t>‘After’ State Process Map</a:t>
            </a:r>
          </a:p>
        </p:txBody>
      </p:sp>
      <p:sp>
        <p:nvSpPr>
          <p:cNvPr id="7" name="Content Placeholder 6">
            <a:extLst>
              <a:ext uri="{FF2B5EF4-FFF2-40B4-BE49-F238E27FC236}">
                <a16:creationId xmlns:a16="http://schemas.microsoft.com/office/drawing/2014/main" id="{C92F3E2A-E1A0-4B44-BDB6-78A6B310603D}"/>
              </a:ext>
            </a:extLst>
          </p:cNvPr>
          <p:cNvSpPr>
            <a:spLocks noGrp="1"/>
          </p:cNvSpPr>
          <p:nvPr>
            <p:ph sz="quarter" idx="4"/>
          </p:nvPr>
        </p:nvSpPr>
        <p:spPr>
          <a:xfrm>
            <a:off x="6172200" y="2086260"/>
            <a:ext cx="5183188" cy="4103403"/>
          </a:xfrm>
        </p:spPr>
        <p:txBody>
          <a:bodyPr/>
          <a:lstStyle/>
          <a:p>
            <a:endParaRPr lang="en-US" dirty="0"/>
          </a:p>
        </p:txBody>
      </p:sp>
      <p:sp>
        <p:nvSpPr>
          <p:cNvPr id="2" name="Slide Number Placeholder 1"/>
          <p:cNvSpPr>
            <a:spLocks noGrp="1"/>
          </p:cNvSpPr>
          <p:nvPr>
            <p:ph type="sldNum" sz="quarter" idx="12"/>
          </p:nvPr>
        </p:nvSpPr>
        <p:spPr/>
        <p:txBody>
          <a:bodyPr/>
          <a:lstStyle/>
          <a:p>
            <a:fld id="{FB2A763F-E5B9-436E-BBED-1AE01C6D1512}" type="slidenum">
              <a:rPr lang="en-US" smtClean="0"/>
              <a:t>23</a:t>
            </a:fld>
            <a:endParaRPr lang="en-US"/>
          </a:p>
        </p:txBody>
      </p:sp>
    </p:spTree>
    <p:custDataLst>
      <p:tags r:id="rId1"/>
    </p:custDataLst>
    <p:extLst>
      <p:ext uri="{BB962C8B-B14F-4D97-AF65-F5344CB8AC3E}">
        <p14:creationId xmlns:p14="http://schemas.microsoft.com/office/powerpoint/2010/main" val="36876357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3CF9EFE-A7F5-E94F-BD84-1F9A8BA0B31F}"/>
              </a:ext>
            </a:extLst>
          </p:cNvPr>
          <p:cNvSpPr>
            <a:spLocks noGrp="1"/>
          </p:cNvSpPr>
          <p:nvPr>
            <p:ph type="title"/>
          </p:nvPr>
        </p:nvSpPr>
        <p:spPr>
          <a:xfrm>
            <a:off x="1115568" y="548640"/>
            <a:ext cx="10168128" cy="1179576"/>
          </a:xfrm>
        </p:spPr>
        <p:txBody>
          <a:bodyPr vert="horz" lIns="91440" tIns="45720" rIns="91440" bIns="45720" rtlCol="0">
            <a:normAutofit/>
          </a:bodyPr>
          <a:lstStyle/>
          <a:p>
            <a:r>
              <a:rPr lang="en-US" sz="4000" dirty="0"/>
              <a:t>IMRPOVE: Run Chart</a:t>
            </a:r>
          </a:p>
        </p:txBody>
      </p:sp>
      <p:sp>
        <p:nvSpPr>
          <p:cNvPr id="15" name="Rectangle 14">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3">
            <a:extLst>
              <a:ext uri="{FF2B5EF4-FFF2-40B4-BE49-F238E27FC236}">
                <a16:creationId xmlns:a16="http://schemas.microsoft.com/office/drawing/2014/main" id="{7EED5816-53A1-584F-8C9F-247E40EFF7E1}"/>
              </a:ext>
            </a:extLst>
          </p:cNvPr>
          <p:cNvSpPr>
            <a:spLocks noGrp="1"/>
          </p:cNvSpPr>
          <p:nvPr>
            <p:ph idx="1"/>
          </p:nvPr>
        </p:nvSpPr>
        <p:spPr>
          <a:xfrm>
            <a:off x="1115568" y="2181884"/>
            <a:ext cx="10168128" cy="4390931"/>
          </a:xfrm>
        </p:spPr>
        <p:txBody>
          <a:bodyPr>
            <a:normAutofit/>
          </a:bodyPr>
          <a:lstStyle/>
          <a:p>
            <a:pPr lvl="1"/>
            <a:endParaRPr lang="en-GB" sz="1400" dirty="0"/>
          </a:p>
          <a:p>
            <a:pPr marL="0" indent="0">
              <a:buNone/>
            </a:pPr>
            <a:endParaRPr lang="en-US" sz="1200" dirty="0"/>
          </a:p>
        </p:txBody>
      </p:sp>
      <p:pic>
        <p:nvPicPr>
          <p:cNvPr id="3" name="Graphic 2" descr="Key with solid fill">
            <a:extLst>
              <a:ext uri="{FF2B5EF4-FFF2-40B4-BE49-F238E27FC236}">
                <a16:creationId xmlns:a16="http://schemas.microsoft.com/office/drawing/2014/main" id="{789AFA38-8B8D-787B-C07F-37962CF41E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9517826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6B0FB-440C-23ED-E564-C797C35CC54B}"/>
              </a:ext>
            </a:extLst>
          </p:cNvPr>
          <p:cNvSpPr>
            <a:spLocks noGrp="1"/>
          </p:cNvSpPr>
          <p:nvPr>
            <p:ph type="title"/>
          </p:nvPr>
        </p:nvSpPr>
        <p:spPr/>
        <p:txBody>
          <a:bodyPr/>
          <a:lstStyle/>
          <a:p>
            <a:r>
              <a:rPr lang="en-US" dirty="0"/>
              <a:t>Improve: Final Intervention (Change Package)</a:t>
            </a:r>
          </a:p>
        </p:txBody>
      </p:sp>
      <p:sp>
        <p:nvSpPr>
          <p:cNvPr id="3" name="Content Placeholder 2">
            <a:extLst>
              <a:ext uri="{FF2B5EF4-FFF2-40B4-BE49-F238E27FC236}">
                <a16:creationId xmlns:a16="http://schemas.microsoft.com/office/drawing/2014/main" id="{57C57475-03F8-BE9D-C451-7D643C64D9DF}"/>
              </a:ext>
            </a:extLst>
          </p:cNvPr>
          <p:cNvSpPr>
            <a:spLocks noGrp="1"/>
          </p:cNvSpPr>
          <p:nvPr>
            <p:ph idx="1"/>
          </p:nvPr>
        </p:nvSpPr>
        <p:spPr/>
        <p:txBody>
          <a:bodyPr/>
          <a:lstStyle/>
          <a:p>
            <a:endParaRPr lang="en-US"/>
          </a:p>
        </p:txBody>
      </p:sp>
      <p:pic>
        <p:nvPicPr>
          <p:cNvPr id="4" name="Graphic 3" descr="Key with solid fill">
            <a:extLst>
              <a:ext uri="{FF2B5EF4-FFF2-40B4-BE49-F238E27FC236}">
                <a16:creationId xmlns:a16="http://schemas.microsoft.com/office/drawing/2014/main" id="{F35AF0FA-A4C8-621D-04BE-8DD3499544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3777726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3910A2F-8F22-A580-D900-05125917680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CONTROL</a:t>
            </a:r>
            <a:endParaRPr lang="en-US" sz="6600" kern="1200" dirty="0">
              <a:solidFill>
                <a:schemeClr val="tx1"/>
              </a:solidFill>
              <a:latin typeface="+mj-lt"/>
              <a:ea typeface="+mj-ea"/>
              <a:cs typeface="+mj-cs"/>
            </a:endParaRPr>
          </a:p>
        </p:txBody>
      </p:sp>
      <p:sp>
        <p:nvSpPr>
          <p:cNvPr id="6" name="Text Placeholder 5">
            <a:extLst>
              <a:ext uri="{FF2B5EF4-FFF2-40B4-BE49-F238E27FC236}">
                <a16:creationId xmlns:a16="http://schemas.microsoft.com/office/drawing/2014/main" id="{68CB5D2D-4899-1011-F8F5-2E990F25593A}"/>
              </a:ext>
            </a:extLst>
          </p:cNvPr>
          <p:cNvSpPr>
            <a:spLocks noGrp="1"/>
          </p:cNvSpPr>
          <p:nvPr>
            <p:ph type="body" idx="1"/>
          </p:nvPr>
        </p:nvSpPr>
        <p:spPr>
          <a:xfrm>
            <a:off x="838199" y="4983276"/>
            <a:ext cx="10512552" cy="1126680"/>
          </a:xfrm>
        </p:spPr>
        <p:txBody>
          <a:bodyPr vert="horz" lIns="91440" tIns="45720" rIns="91440" bIns="45720" rtlCol="0">
            <a:normAutofit/>
          </a:bodyPr>
          <a:lstStyle/>
          <a:p>
            <a:endParaRPr lang="en-US" sz="2400" kern="1200">
              <a:solidFill>
                <a:schemeClr val="tx1"/>
              </a:solidFill>
              <a:latin typeface="+mn-lt"/>
              <a:ea typeface="+mn-ea"/>
              <a:cs typeface="+mn-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72247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769408"/>
          </a:xfrm>
        </p:spPr>
        <p:txBody>
          <a:bodyPr/>
          <a:lstStyle/>
          <a:p>
            <a:r>
              <a:rPr lang="en-US" dirty="0"/>
              <a:t>Control Plan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54137909"/>
              </p:ext>
            </p:extLst>
          </p:nvPr>
        </p:nvGraphicFramePr>
        <p:xfrm>
          <a:off x="838200" y="1134533"/>
          <a:ext cx="10710333" cy="4930987"/>
        </p:xfrm>
        <a:graphic>
          <a:graphicData uri="http://schemas.openxmlformats.org/drawingml/2006/table">
            <a:tbl>
              <a:tblPr firstRow="1" bandRow="1">
                <a:tableStyleId>{5C22544A-7EE6-4342-B048-85BDC9FD1C3A}</a:tableStyleId>
              </a:tblPr>
              <a:tblGrid>
                <a:gridCol w="1502229">
                  <a:extLst>
                    <a:ext uri="{9D8B030D-6E8A-4147-A177-3AD203B41FA5}">
                      <a16:colId xmlns:a16="http://schemas.microsoft.com/office/drawing/2014/main" val="20000"/>
                    </a:ext>
                  </a:extLst>
                </a:gridCol>
                <a:gridCol w="1502229">
                  <a:extLst>
                    <a:ext uri="{9D8B030D-6E8A-4147-A177-3AD203B41FA5}">
                      <a16:colId xmlns:a16="http://schemas.microsoft.com/office/drawing/2014/main" val="20001"/>
                    </a:ext>
                  </a:extLst>
                </a:gridCol>
                <a:gridCol w="1502229">
                  <a:extLst>
                    <a:ext uri="{9D8B030D-6E8A-4147-A177-3AD203B41FA5}">
                      <a16:colId xmlns:a16="http://schemas.microsoft.com/office/drawing/2014/main" val="20002"/>
                    </a:ext>
                  </a:extLst>
                </a:gridCol>
                <a:gridCol w="2292046">
                  <a:extLst>
                    <a:ext uri="{9D8B030D-6E8A-4147-A177-3AD203B41FA5}">
                      <a16:colId xmlns:a16="http://schemas.microsoft.com/office/drawing/2014/main" val="20003"/>
                    </a:ext>
                  </a:extLst>
                </a:gridCol>
                <a:gridCol w="1964267">
                  <a:extLst>
                    <a:ext uri="{9D8B030D-6E8A-4147-A177-3AD203B41FA5}">
                      <a16:colId xmlns:a16="http://schemas.microsoft.com/office/drawing/2014/main" val="20004"/>
                    </a:ext>
                  </a:extLst>
                </a:gridCol>
                <a:gridCol w="1947333">
                  <a:extLst>
                    <a:ext uri="{9D8B030D-6E8A-4147-A177-3AD203B41FA5}">
                      <a16:colId xmlns:a16="http://schemas.microsoft.com/office/drawing/2014/main" val="20005"/>
                    </a:ext>
                  </a:extLst>
                </a:gridCol>
              </a:tblGrid>
              <a:tr h="1151466">
                <a:tc>
                  <a:txBody>
                    <a:bodyPr/>
                    <a:lstStyle/>
                    <a:p>
                      <a:r>
                        <a:rPr lang="en-US" b="1" dirty="0">
                          <a:solidFill>
                            <a:schemeClr val="tx1"/>
                          </a:solidFill>
                        </a:rPr>
                        <a:t>ELEMENTS OF A CONTROL PLAN</a:t>
                      </a:r>
                    </a:p>
                  </a:txBody>
                  <a:tcPr/>
                </a:tc>
                <a:tc>
                  <a:txBody>
                    <a:bodyPr/>
                    <a:lstStyle/>
                    <a:p>
                      <a:pPr algn="ctr"/>
                      <a:r>
                        <a:rPr lang="en-US" dirty="0"/>
                        <a:t>Process Owner</a:t>
                      </a:r>
                    </a:p>
                  </a:txBody>
                  <a:tcPr/>
                </a:tc>
                <a:tc>
                  <a:txBody>
                    <a:bodyPr/>
                    <a:lstStyle/>
                    <a:p>
                      <a:pPr algn="ctr"/>
                      <a:r>
                        <a:rPr lang="en-US" dirty="0"/>
                        <a:t>SOP for </a:t>
                      </a:r>
                    </a:p>
                    <a:p>
                      <a:pPr algn="ctr"/>
                      <a:r>
                        <a:rPr lang="en-US" dirty="0"/>
                        <a:t>New process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Ongoing </a:t>
                      </a:r>
                      <a:r>
                        <a:rPr lang="en-US"/>
                        <a:t>Plan for Monitoring </a:t>
                      </a:r>
                      <a:r>
                        <a:rPr lang="en-US" dirty="0"/>
                        <a:t>of metrics </a:t>
                      </a:r>
                    </a:p>
                  </a:txBody>
                  <a:tcPr/>
                </a:tc>
                <a:tc>
                  <a:txBody>
                    <a:bodyPr/>
                    <a:lstStyle/>
                    <a:p>
                      <a:pPr algn="ctr"/>
                      <a:r>
                        <a:rPr lang="en-US" dirty="0"/>
                        <a:t>What will you do if metrics do not maintain goals?</a:t>
                      </a:r>
                    </a:p>
                  </a:txBody>
                  <a:tcPr/>
                </a:tc>
                <a:tc>
                  <a:txBody>
                    <a:bodyPr/>
                    <a:lstStyle/>
                    <a:p>
                      <a:pPr algn="ctr"/>
                      <a:r>
                        <a:rPr lang="en-US" dirty="0"/>
                        <a:t>Communication of Results</a:t>
                      </a:r>
                    </a:p>
                  </a:txBody>
                  <a:tcPr/>
                </a:tc>
                <a:extLst>
                  <a:ext uri="{0D108BD9-81ED-4DB2-BD59-A6C34878D82A}">
                    <a16:rowId xmlns:a16="http://schemas.microsoft.com/office/drawing/2014/main" val="10000"/>
                  </a:ext>
                </a:extLst>
              </a:tr>
              <a:tr h="2590801">
                <a:tc>
                  <a:txBody>
                    <a:bodyPr/>
                    <a:lstStyle/>
                    <a:p>
                      <a:r>
                        <a:rPr lang="en-US" b="1" dirty="0">
                          <a:solidFill>
                            <a:schemeClr val="tx1"/>
                          </a:solidFill>
                        </a:rPr>
                        <a:t>Details</a:t>
                      </a:r>
                    </a:p>
                  </a:txBody>
                  <a:tcPr/>
                </a:tc>
                <a:tc>
                  <a:txBody>
                    <a:bodyPr/>
                    <a:lstStyle/>
                    <a:p>
                      <a:r>
                        <a:rPr lang="en-US" dirty="0"/>
                        <a:t>Who will own/monitor the process when the LARC cycle is over?</a:t>
                      </a:r>
                    </a:p>
                  </a:txBody>
                  <a:tcPr/>
                </a:tc>
                <a:tc>
                  <a:txBody>
                    <a:bodyPr/>
                    <a:lstStyle/>
                    <a:p>
                      <a:r>
                        <a:rPr lang="en-US" dirty="0"/>
                        <a:t>State/show your new process in enough detail that other sites could implement the new process</a:t>
                      </a:r>
                    </a:p>
                  </a:txBody>
                  <a:tcPr/>
                </a:tc>
                <a:tc>
                  <a:txBody>
                    <a:bodyPr/>
                    <a:lstStyle/>
                    <a:p>
                      <a:r>
                        <a:rPr lang="en-US" dirty="0"/>
                        <a:t>How often will you monitor the project</a:t>
                      </a:r>
                      <a:r>
                        <a:rPr lang="en-US" baseline="0" dirty="0"/>
                        <a:t> measures? Where will the measures be presented? (i.e. Name a specific meeting or management group)</a:t>
                      </a:r>
                      <a:endParaRPr lang="en-US" dirty="0"/>
                    </a:p>
                  </a:txBody>
                  <a:tcPr/>
                </a:tc>
                <a:tc>
                  <a:txBody>
                    <a:bodyPr/>
                    <a:lstStyle/>
                    <a:p>
                      <a:r>
                        <a:rPr lang="en-US" dirty="0"/>
                        <a:t>You must know what you will do if your metrics drop below the goal. Give specific details.</a:t>
                      </a:r>
                    </a:p>
                  </a:txBody>
                  <a:tcPr/>
                </a:tc>
                <a:tc>
                  <a:txBody>
                    <a:bodyPr/>
                    <a:lstStyle/>
                    <a:p>
                      <a:r>
                        <a:rPr lang="en-US" dirty="0"/>
                        <a:t>Specific plans on who/when you will present your results?</a:t>
                      </a:r>
                    </a:p>
                  </a:txBody>
                  <a:tcPr/>
                </a:tc>
                <a:extLst>
                  <a:ext uri="{0D108BD9-81ED-4DB2-BD59-A6C34878D82A}">
                    <a16:rowId xmlns:a16="http://schemas.microsoft.com/office/drawing/2014/main" val="10001"/>
                  </a:ext>
                </a:extLst>
              </a:tr>
              <a:tr h="806027">
                <a:tc>
                  <a:txBody>
                    <a:bodyPr/>
                    <a:lstStyle/>
                    <a:p>
                      <a:r>
                        <a:rPr lang="en-US" b="1" dirty="0">
                          <a:solidFill>
                            <a:schemeClr val="tx1"/>
                          </a:solidFill>
                        </a:rPr>
                        <a:t>Your Control Plan</a:t>
                      </a:r>
                    </a:p>
                  </a:txBody>
                  <a:tcPr/>
                </a:tc>
                <a:tc>
                  <a:txBody>
                    <a:bodyPr/>
                    <a:lstStyle/>
                    <a:p>
                      <a:endParaRPr lang="en-US" dirty="0"/>
                    </a:p>
                    <a:p>
                      <a:endParaRPr lang="en-US" dirty="0"/>
                    </a:p>
                    <a:p>
                      <a:endParaRPr lang="en-US" dirty="0"/>
                    </a:p>
                    <a:p>
                      <a:endParaRPr lang="en-US" dirty="0"/>
                    </a:p>
                  </a:txBody>
                  <a:tcPr/>
                </a:tc>
                <a:tc>
                  <a:txBody>
                    <a:bodyPr/>
                    <a:lstStyle/>
                    <a:p>
                      <a:endParaRPr lang="en-US" dirty="0"/>
                    </a:p>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0002"/>
                  </a:ext>
                </a:extLst>
              </a:tr>
            </a:tbl>
          </a:graphicData>
        </a:graphic>
      </p:graphicFrame>
      <p:pic>
        <p:nvPicPr>
          <p:cNvPr id="2" name="Graphic 1" descr="Key with solid fill">
            <a:extLst>
              <a:ext uri="{FF2B5EF4-FFF2-40B4-BE49-F238E27FC236}">
                <a16:creationId xmlns:a16="http://schemas.microsoft.com/office/drawing/2014/main" id="{64347352-E7DD-5FCA-61FD-F7968B50C5A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9476531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1">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ABC8282-322C-F243-A1D8-66BE03D3DD5E}"/>
              </a:ext>
            </a:extLst>
          </p:cNvPr>
          <p:cNvSpPr>
            <a:spLocks noGrp="1"/>
          </p:cNvSpPr>
          <p:nvPr>
            <p:ph type="title"/>
          </p:nvPr>
        </p:nvSpPr>
        <p:spPr>
          <a:xfrm>
            <a:off x="1848465" y="3298722"/>
            <a:ext cx="8495070" cy="1784402"/>
          </a:xfrm>
        </p:spPr>
        <p:txBody>
          <a:bodyPr vert="horz" lIns="91440" tIns="45720" rIns="91440" bIns="45720" rtlCol="0" anchor="b">
            <a:normAutofit/>
          </a:bodyPr>
          <a:lstStyle/>
          <a:p>
            <a:pPr algn="ctr"/>
            <a:r>
              <a:rPr lang="en-US" kern="1200">
                <a:solidFill>
                  <a:srgbClr val="FFFFFF"/>
                </a:solidFill>
                <a:latin typeface="+mj-lt"/>
                <a:ea typeface="+mj-ea"/>
                <a:cs typeface="+mj-cs"/>
              </a:rPr>
              <a:t>Summary</a:t>
            </a:r>
          </a:p>
        </p:txBody>
      </p:sp>
      <p:sp>
        <p:nvSpPr>
          <p:cNvPr id="5" name="Text Placeholder 4">
            <a:extLst>
              <a:ext uri="{FF2B5EF4-FFF2-40B4-BE49-F238E27FC236}">
                <a16:creationId xmlns:a16="http://schemas.microsoft.com/office/drawing/2014/main" id="{7E050D41-7D10-324D-8B06-9B71767D7F16}"/>
              </a:ext>
            </a:extLst>
          </p:cNvPr>
          <p:cNvSpPr>
            <a:spLocks noGrp="1"/>
          </p:cNvSpPr>
          <p:nvPr>
            <p:ph type="body" idx="1"/>
          </p:nvPr>
        </p:nvSpPr>
        <p:spPr>
          <a:xfrm>
            <a:off x="1848465" y="5258851"/>
            <a:ext cx="8495070" cy="904005"/>
          </a:xfrm>
        </p:spPr>
        <p:txBody>
          <a:bodyPr vert="horz" lIns="91440" tIns="45720" rIns="91440" bIns="45720" rtlCol="0">
            <a:normAutofit/>
          </a:bodyPr>
          <a:lstStyle/>
          <a:p>
            <a:pPr algn="ctr"/>
            <a:endParaRPr lang="en-US" sz="2400" kern="1200">
              <a:solidFill>
                <a:srgbClr val="FFFFFF"/>
              </a:solidFill>
              <a:latin typeface="+mn-lt"/>
              <a:ea typeface="+mn-ea"/>
              <a:cs typeface="+mn-cs"/>
            </a:endParaRPr>
          </a:p>
        </p:txBody>
      </p:sp>
      <p:sp>
        <p:nvSpPr>
          <p:cNvPr id="17" name="Oval 13">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Graphic 8" descr="Checkmark">
            <a:extLst>
              <a:ext uri="{FF2B5EF4-FFF2-40B4-BE49-F238E27FC236}">
                <a16:creationId xmlns:a16="http://schemas.microsoft.com/office/drawing/2014/main" id="{18DFA0E0-D873-4626-9442-339C351373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33360458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7057F-8B94-9A47-A4D7-960B5F94007E}"/>
              </a:ext>
            </a:extLst>
          </p:cNvPr>
          <p:cNvSpPr>
            <a:spLocks noGrp="1"/>
          </p:cNvSpPr>
          <p:nvPr>
            <p:ph type="title"/>
          </p:nvPr>
        </p:nvSpPr>
        <p:spPr/>
        <p:txBody>
          <a:bodyPr/>
          <a:lstStyle/>
          <a:p>
            <a:r>
              <a:rPr lang="en-US" dirty="0"/>
              <a:t>Capability Maturity Model (CMM)</a:t>
            </a:r>
          </a:p>
        </p:txBody>
      </p:sp>
      <p:sp>
        <p:nvSpPr>
          <p:cNvPr id="3" name="Text Placeholder 2">
            <a:extLst>
              <a:ext uri="{FF2B5EF4-FFF2-40B4-BE49-F238E27FC236}">
                <a16:creationId xmlns:a16="http://schemas.microsoft.com/office/drawing/2014/main" id="{0C122D94-F151-3143-BC55-95320C0CA960}"/>
              </a:ext>
            </a:extLst>
          </p:cNvPr>
          <p:cNvSpPr>
            <a:spLocks noGrp="1"/>
          </p:cNvSpPr>
          <p:nvPr>
            <p:ph type="body" idx="1"/>
          </p:nvPr>
        </p:nvSpPr>
        <p:spPr/>
        <p:txBody>
          <a:bodyPr/>
          <a:lstStyle/>
          <a:p>
            <a:r>
              <a:rPr lang="en-US" dirty="0"/>
              <a:t>BEFORE</a:t>
            </a:r>
          </a:p>
        </p:txBody>
      </p:sp>
      <p:sp>
        <p:nvSpPr>
          <p:cNvPr id="4" name="Content Placeholder 3">
            <a:extLst>
              <a:ext uri="{FF2B5EF4-FFF2-40B4-BE49-F238E27FC236}">
                <a16:creationId xmlns:a16="http://schemas.microsoft.com/office/drawing/2014/main" id="{F291C87D-75B2-5D45-86E2-3A609358EB1F}"/>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B16EB9E8-38B0-3543-88E6-D484479C89B0}"/>
              </a:ext>
            </a:extLst>
          </p:cNvPr>
          <p:cNvSpPr>
            <a:spLocks noGrp="1"/>
          </p:cNvSpPr>
          <p:nvPr>
            <p:ph type="body" sz="quarter" idx="3"/>
          </p:nvPr>
        </p:nvSpPr>
        <p:spPr/>
        <p:txBody>
          <a:bodyPr/>
          <a:lstStyle/>
          <a:p>
            <a:r>
              <a:rPr lang="en-US" dirty="0"/>
              <a:t>AFTER</a:t>
            </a:r>
          </a:p>
        </p:txBody>
      </p:sp>
      <p:sp>
        <p:nvSpPr>
          <p:cNvPr id="6" name="Content Placeholder 5">
            <a:extLst>
              <a:ext uri="{FF2B5EF4-FFF2-40B4-BE49-F238E27FC236}">
                <a16:creationId xmlns:a16="http://schemas.microsoft.com/office/drawing/2014/main" id="{24C9705B-6C2D-304A-B73F-76BA787F83F5}"/>
              </a:ext>
            </a:extLst>
          </p:cNvPr>
          <p:cNvSpPr>
            <a:spLocks noGrp="1"/>
          </p:cNvSpPr>
          <p:nvPr>
            <p:ph sz="quarter" idx="4"/>
          </p:nvPr>
        </p:nvSpPr>
        <p:spPr/>
        <p:txBody>
          <a:bodyPr/>
          <a:lstStyle/>
          <a:p>
            <a:endParaRPr lang="en-US"/>
          </a:p>
        </p:txBody>
      </p:sp>
      <p:pic>
        <p:nvPicPr>
          <p:cNvPr id="7" name="Graphic 6" descr="Key with solid fill">
            <a:extLst>
              <a:ext uri="{FF2B5EF4-FFF2-40B4-BE49-F238E27FC236}">
                <a16:creationId xmlns:a16="http://schemas.microsoft.com/office/drawing/2014/main" id="{9D14225B-304D-9BB3-31FA-4546D70EB9A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101280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51CCD-8744-BA41-AC2E-69B3C6FE10A9}"/>
              </a:ext>
            </a:extLst>
          </p:cNvPr>
          <p:cNvSpPr>
            <a:spLocks noGrp="1"/>
          </p:cNvSpPr>
          <p:nvPr>
            <p:ph type="title"/>
          </p:nvPr>
        </p:nvSpPr>
        <p:spPr/>
        <p:txBody>
          <a:bodyPr/>
          <a:lstStyle/>
          <a:p>
            <a:r>
              <a:rPr lang="en-US" dirty="0"/>
              <a:t>Stakeholder Analysis</a:t>
            </a:r>
          </a:p>
        </p:txBody>
      </p:sp>
    </p:spTree>
    <p:extLst>
      <p:ext uri="{BB962C8B-B14F-4D97-AF65-F5344CB8AC3E}">
        <p14:creationId xmlns:p14="http://schemas.microsoft.com/office/powerpoint/2010/main" val="22195554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76F29-66AF-F744-B42B-0443DE7976B0}"/>
              </a:ext>
            </a:extLst>
          </p:cNvPr>
          <p:cNvSpPr>
            <a:spLocks noGrp="1"/>
          </p:cNvSpPr>
          <p:nvPr>
            <p:ph type="title"/>
          </p:nvPr>
        </p:nvSpPr>
        <p:spPr/>
        <p:txBody>
          <a:bodyPr/>
          <a:lstStyle/>
          <a:p>
            <a:r>
              <a:rPr lang="en-US" dirty="0"/>
              <a:t>Lessons Learned</a:t>
            </a:r>
          </a:p>
        </p:txBody>
      </p:sp>
      <p:sp>
        <p:nvSpPr>
          <p:cNvPr id="3" name="Content Placeholder 2">
            <a:extLst>
              <a:ext uri="{FF2B5EF4-FFF2-40B4-BE49-F238E27FC236}">
                <a16:creationId xmlns:a16="http://schemas.microsoft.com/office/drawing/2014/main" id="{2406CF80-E9A7-9942-BB54-C77706F65D3B}"/>
              </a:ext>
            </a:extLst>
          </p:cNvPr>
          <p:cNvSpPr>
            <a:spLocks noGrp="1"/>
          </p:cNvSpPr>
          <p:nvPr>
            <p:ph idx="1"/>
          </p:nvPr>
        </p:nvSpPr>
        <p:spPr/>
        <p:txBody>
          <a:bodyPr/>
          <a:lstStyle/>
          <a:p>
            <a:endParaRPr lang="en-US"/>
          </a:p>
        </p:txBody>
      </p:sp>
      <p:pic>
        <p:nvPicPr>
          <p:cNvPr id="4" name="Graphic 3" descr="Key with solid fill">
            <a:extLst>
              <a:ext uri="{FF2B5EF4-FFF2-40B4-BE49-F238E27FC236}">
                <a16:creationId xmlns:a16="http://schemas.microsoft.com/office/drawing/2014/main" id="{F6024C1D-011D-CB45-9487-D5ACC2F1598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16650516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1">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ABC8282-322C-F243-A1D8-66BE03D3DD5E}"/>
              </a:ext>
            </a:extLst>
          </p:cNvPr>
          <p:cNvSpPr>
            <a:spLocks noGrp="1"/>
          </p:cNvSpPr>
          <p:nvPr>
            <p:ph type="title"/>
          </p:nvPr>
        </p:nvSpPr>
        <p:spPr>
          <a:xfrm>
            <a:off x="1848465" y="3298722"/>
            <a:ext cx="8495070" cy="1784402"/>
          </a:xfrm>
        </p:spPr>
        <p:txBody>
          <a:bodyPr vert="horz" lIns="91440" tIns="45720" rIns="91440" bIns="45720" rtlCol="0" anchor="b">
            <a:normAutofit/>
          </a:bodyPr>
          <a:lstStyle/>
          <a:p>
            <a:pPr algn="ctr"/>
            <a:r>
              <a:rPr lang="en-US" dirty="0">
                <a:solidFill>
                  <a:srgbClr val="FFFFFF"/>
                </a:solidFill>
              </a:rPr>
              <a:t>Appendices</a:t>
            </a:r>
            <a:endParaRPr lang="en-US" kern="1200" dirty="0">
              <a:solidFill>
                <a:srgbClr val="FFFFFF"/>
              </a:solidFill>
              <a:latin typeface="+mj-lt"/>
              <a:ea typeface="+mj-ea"/>
              <a:cs typeface="+mj-cs"/>
            </a:endParaRPr>
          </a:p>
        </p:txBody>
      </p:sp>
      <p:sp>
        <p:nvSpPr>
          <p:cNvPr id="5" name="Text Placeholder 4">
            <a:extLst>
              <a:ext uri="{FF2B5EF4-FFF2-40B4-BE49-F238E27FC236}">
                <a16:creationId xmlns:a16="http://schemas.microsoft.com/office/drawing/2014/main" id="{7E050D41-7D10-324D-8B06-9B71767D7F16}"/>
              </a:ext>
            </a:extLst>
          </p:cNvPr>
          <p:cNvSpPr>
            <a:spLocks noGrp="1"/>
          </p:cNvSpPr>
          <p:nvPr>
            <p:ph type="body" idx="1"/>
          </p:nvPr>
        </p:nvSpPr>
        <p:spPr>
          <a:xfrm>
            <a:off x="1848465" y="5258851"/>
            <a:ext cx="8495070" cy="904005"/>
          </a:xfrm>
        </p:spPr>
        <p:txBody>
          <a:bodyPr vert="horz" lIns="91440" tIns="45720" rIns="91440" bIns="45720" rtlCol="0">
            <a:normAutofit/>
          </a:bodyPr>
          <a:lstStyle/>
          <a:p>
            <a:pPr algn="ctr"/>
            <a:endParaRPr lang="en-US" sz="2400" kern="1200">
              <a:solidFill>
                <a:srgbClr val="FFFFFF"/>
              </a:solidFill>
              <a:latin typeface="+mn-lt"/>
              <a:ea typeface="+mn-ea"/>
              <a:cs typeface="+mn-cs"/>
            </a:endParaRPr>
          </a:p>
        </p:txBody>
      </p:sp>
      <p:sp>
        <p:nvSpPr>
          <p:cNvPr id="17" name="Oval 13">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Graphic 8" descr="Checkmark">
            <a:extLst>
              <a:ext uri="{FF2B5EF4-FFF2-40B4-BE49-F238E27FC236}">
                <a16:creationId xmlns:a16="http://schemas.microsoft.com/office/drawing/2014/main" id="{18DFA0E0-D873-4626-9442-339C351373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3843434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35DAA-D6A3-0D4F-B408-997C811BE40D}"/>
              </a:ext>
            </a:extLst>
          </p:cNvPr>
          <p:cNvSpPr>
            <a:spLocks noGrp="1"/>
          </p:cNvSpPr>
          <p:nvPr>
            <p:ph type="title"/>
          </p:nvPr>
        </p:nvSpPr>
        <p:spPr/>
        <p:txBody>
          <a:bodyPr/>
          <a:lstStyle/>
          <a:p>
            <a:r>
              <a:rPr lang="en-US" dirty="0"/>
              <a:t>Deliverables</a:t>
            </a:r>
          </a:p>
        </p:txBody>
      </p:sp>
      <p:graphicFrame>
        <p:nvGraphicFramePr>
          <p:cNvPr id="4" name="Content Placeholder 3">
            <a:extLst>
              <a:ext uri="{FF2B5EF4-FFF2-40B4-BE49-F238E27FC236}">
                <a16:creationId xmlns:a16="http://schemas.microsoft.com/office/drawing/2014/main" id="{275A0ADC-DAFB-EC4E-8CB0-A25BBA2DFCFE}"/>
              </a:ext>
            </a:extLst>
          </p:cNvPr>
          <p:cNvGraphicFramePr>
            <a:graphicFrameLocks noGrp="1"/>
          </p:cNvGraphicFramePr>
          <p:nvPr>
            <p:ph idx="1"/>
            <p:extLst>
              <p:ext uri="{D42A27DB-BD31-4B8C-83A1-F6EECF244321}">
                <p14:modId xmlns:p14="http://schemas.microsoft.com/office/powerpoint/2010/main" val="34074516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AB4A37E7-B115-7A43-859D-A67F55BEFD4E}"/>
              </a:ext>
            </a:extLst>
          </p:cNvPr>
          <p:cNvSpPr txBox="1"/>
          <p:nvPr/>
        </p:nvSpPr>
        <p:spPr>
          <a:xfrm>
            <a:off x="3179785" y="1405129"/>
            <a:ext cx="6007094" cy="461665"/>
          </a:xfrm>
          <a:prstGeom prst="rect">
            <a:avLst/>
          </a:prstGeom>
          <a:noFill/>
          <a:ln w="38100">
            <a:solidFill>
              <a:schemeClr val="accent1"/>
            </a:solidFill>
          </a:ln>
        </p:spPr>
        <p:txBody>
          <a:bodyPr wrap="none" rtlCol="0">
            <a:spAutoFit/>
          </a:bodyPr>
          <a:lstStyle/>
          <a:p>
            <a:r>
              <a:rPr lang="en-US" sz="2400" dirty="0"/>
              <a:t>Project Summary Slide: Aim, Metric &amp; Changes</a:t>
            </a:r>
          </a:p>
        </p:txBody>
      </p:sp>
    </p:spTree>
    <p:extLst>
      <p:ext uri="{BB962C8B-B14F-4D97-AF65-F5344CB8AC3E}">
        <p14:creationId xmlns:p14="http://schemas.microsoft.com/office/powerpoint/2010/main" val="28123236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E6F8EBF-BD55-4432-996A-FA73DE022918}"/>
              </a:ext>
            </a:extLst>
          </p:cNvPr>
          <p:cNvGraphicFramePr>
            <a:graphicFrameLocks noGrp="1"/>
          </p:cNvGraphicFramePr>
          <p:nvPr/>
        </p:nvGraphicFramePr>
        <p:xfrm>
          <a:off x="1254031" y="924531"/>
          <a:ext cx="9553303" cy="4675079"/>
        </p:xfrm>
        <a:graphic>
          <a:graphicData uri="http://schemas.openxmlformats.org/drawingml/2006/table">
            <a:tbl>
              <a:tblPr firstRow="1" firstCol="1" bandRow="1">
                <a:tableStyleId>{5940675A-B579-460E-94D1-54222C63F5DA}</a:tableStyleId>
              </a:tblPr>
              <a:tblGrid>
                <a:gridCol w="1742074">
                  <a:extLst>
                    <a:ext uri="{9D8B030D-6E8A-4147-A177-3AD203B41FA5}">
                      <a16:colId xmlns:a16="http://schemas.microsoft.com/office/drawing/2014/main" val="2094626840"/>
                    </a:ext>
                  </a:extLst>
                </a:gridCol>
                <a:gridCol w="7811229">
                  <a:extLst>
                    <a:ext uri="{9D8B030D-6E8A-4147-A177-3AD203B41FA5}">
                      <a16:colId xmlns:a16="http://schemas.microsoft.com/office/drawing/2014/main" val="1156340506"/>
                    </a:ext>
                  </a:extLst>
                </a:gridCol>
              </a:tblGrid>
              <a:tr h="579086">
                <a:tc>
                  <a:txBody>
                    <a:bodyPr/>
                    <a:lstStyle/>
                    <a:p>
                      <a:pPr marL="0" marR="0">
                        <a:spcBef>
                          <a:spcPts val="600"/>
                        </a:spcBef>
                        <a:spcAft>
                          <a:spcPts val="600"/>
                        </a:spcAft>
                      </a:pPr>
                      <a:r>
                        <a:rPr lang="en-US" sz="1600" b="1" dirty="0">
                          <a:effectLst/>
                        </a:rPr>
                        <a:t>Who</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342900" marR="0" lvl="0" indent="-342900">
                        <a:spcBef>
                          <a:spcPts val="300"/>
                        </a:spcBef>
                        <a:spcAft>
                          <a:spcPts val="3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220975401"/>
                  </a:ext>
                </a:extLst>
              </a:tr>
              <a:tr h="638735">
                <a:tc>
                  <a:txBody>
                    <a:bodyPr/>
                    <a:lstStyle/>
                    <a:p>
                      <a:pPr marL="0" marR="0">
                        <a:spcBef>
                          <a:spcPts val="600"/>
                        </a:spcBef>
                        <a:spcAft>
                          <a:spcPts val="600"/>
                        </a:spcAft>
                      </a:pPr>
                      <a:r>
                        <a:rPr lang="en-US" sz="1600" b="1" dirty="0">
                          <a:effectLst/>
                        </a:rPr>
                        <a:t>How Often</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342900" marR="0" lvl="0" indent="-342900">
                        <a:spcBef>
                          <a:spcPts val="300"/>
                        </a:spcBef>
                        <a:spcAft>
                          <a:spcPts val="3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577691766"/>
                  </a:ext>
                </a:extLst>
              </a:tr>
              <a:tr h="872102">
                <a:tc>
                  <a:txBody>
                    <a:bodyPr/>
                    <a:lstStyle/>
                    <a:p>
                      <a:pPr marL="0" marR="0">
                        <a:spcBef>
                          <a:spcPts val="600"/>
                        </a:spcBef>
                        <a:spcAft>
                          <a:spcPts val="600"/>
                        </a:spcAft>
                      </a:pPr>
                      <a:r>
                        <a:rPr lang="en-US" sz="1600" b="1" dirty="0">
                          <a:effectLst/>
                        </a:rPr>
                        <a:t>What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342900" marR="0" lvl="0" indent="-342900">
                        <a:spcBef>
                          <a:spcPts val="300"/>
                        </a:spcBef>
                        <a:spcAft>
                          <a:spcPts val="3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1444577423"/>
                  </a:ext>
                </a:extLst>
              </a:tr>
              <a:tr h="560636">
                <a:tc>
                  <a:txBody>
                    <a:bodyPr/>
                    <a:lstStyle/>
                    <a:p>
                      <a:pPr marL="0" marR="0">
                        <a:spcBef>
                          <a:spcPts val="600"/>
                        </a:spcBef>
                        <a:spcAft>
                          <a:spcPts val="600"/>
                        </a:spcAft>
                      </a:pPr>
                      <a:r>
                        <a:rPr lang="en-US" sz="1600" b="1" dirty="0">
                          <a:effectLst/>
                        </a:rPr>
                        <a:t>Where</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0" marR="0">
                        <a:spcBef>
                          <a:spcPts val="300"/>
                        </a:spcBef>
                        <a:spcAft>
                          <a:spcPts val="3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1698091219"/>
                  </a:ext>
                </a:extLst>
              </a:tr>
              <a:tr h="560636">
                <a:tc>
                  <a:txBody>
                    <a:bodyPr/>
                    <a:lstStyle/>
                    <a:p>
                      <a:pPr marL="0" marR="0">
                        <a:spcBef>
                          <a:spcPts val="600"/>
                        </a:spcBef>
                        <a:spcAft>
                          <a:spcPts val="600"/>
                        </a:spcAft>
                      </a:pPr>
                      <a:r>
                        <a:rPr lang="en-US" sz="1600" b="1" dirty="0">
                          <a:effectLst/>
                        </a:rPr>
                        <a:t>How</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0" marR="0">
                        <a:spcBef>
                          <a:spcPts val="300"/>
                        </a:spcBef>
                        <a:spcAft>
                          <a:spcPts val="3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1141789257"/>
                  </a:ext>
                </a:extLst>
              </a:tr>
              <a:tr h="560636">
                <a:tc>
                  <a:txBody>
                    <a:bodyPr/>
                    <a:lstStyle/>
                    <a:p>
                      <a:pPr marL="0" marR="0">
                        <a:spcBef>
                          <a:spcPts val="600"/>
                        </a:spcBef>
                        <a:spcAft>
                          <a:spcPts val="600"/>
                        </a:spcAft>
                      </a:pPr>
                      <a:r>
                        <a:rPr lang="en-US" sz="1600" b="1" dirty="0">
                          <a:effectLst/>
                        </a:rPr>
                        <a:t>Training</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0" marR="0">
                        <a:spcBef>
                          <a:spcPts val="300"/>
                        </a:spcBef>
                        <a:spcAft>
                          <a:spcPts val="3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1704295660"/>
                  </a:ext>
                </a:extLst>
              </a:tr>
              <a:tr h="903248">
                <a:tc>
                  <a:txBody>
                    <a:bodyPr/>
                    <a:lstStyle/>
                    <a:p>
                      <a:pPr marL="0" marR="0">
                        <a:spcBef>
                          <a:spcPts val="600"/>
                        </a:spcBef>
                        <a:spcAft>
                          <a:spcPts val="600"/>
                        </a:spcAft>
                      </a:pPr>
                      <a:r>
                        <a:rPr lang="en-US" sz="1600" b="1" dirty="0">
                          <a:effectLst/>
                        </a:rPr>
                        <a:t>Sustainability – See Control Plan</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tc>
                <a:tc>
                  <a:txBody>
                    <a:bodyPr/>
                    <a:lstStyle/>
                    <a:p>
                      <a:pPr marL="0" marR="0">
                        <a:spcBef>
                          <a:spcPts val="300"/>
                        </a:spcBef>
                        <a:spcAft>
                          <a:spcPts val="30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277" marR="58277" marT="0" marB="0" anchor="ctr">
                    <a:solidFill>
                      <a:schemeClr val="tx2">
                        <a:lumMod val="20000"/>
                        <a:lumOff val="80000"/>
                      </a:schemeClr>
                    </a:solidFill>
                  </a:tcPr>
                </a:tc>
                <a:extLst>
                  <a:ext uri="{0D108BD9-81ED-4DB2-BD59-A6C34878D82A}">
                    <a16:rowId xmlns:a16="http://schemas.microsoft.com/office/drawing/2014/main" val="4236788357"/>
                  </a:ext>
                </a:extLst>
              </a:tr>
            </a:tbl>
          </a:graphicData>
        </a:graphic>
      </p:graphicFrame>
      <p:sp>
        <p:nvSpPr>
          <p:cNvPr id="5" name="TextBox 4">
            <a:extLst>
              <a:ext uri="{FF2B5EF4-FFF2-40B4-BE49-F238E27FC236}">
                <a16:creationId xmlns:a16="http://schemas.microsoft.com/office/drawing/2014/main" id="{052022C1-8B73-44A3-9730-9DFFD58E02D4}"/>
              </a:ext>
            </a:extLst>
          </p:cNvPr>
          <p:cNvSpPr txBox="1"/>
          <p:nvPr/>
        </p:nvSpPr>
        <p:spPr>
          <a:xfrm>
            <a:off x="4933694" y="193598"/>
            <a:ext cx="2324611" cy="400110"/>
          </a:xfrm>
          <a:prstGeom prst="rect">
            <a:avLst/>
          </a:prstGeom>
          <a:noFill/>
        </p:spPr>
        <p:txBody>
          <a:bodyPr wrap="none" rtlCol="0">
            <a:spAutoFit/>
          </a:bodyPr>
          <a:lstStyle/>
          <a:p>
            <a:r>
              <a:rPr lang="en-US" sz="2000" b="1" dirty="0"/>
              <a:t>Data Collection Plan</a:t>
            </a:r>
            <a:endParaRPr lang="en-US" sz="2000" dirty="0"/>
          </a:p>
        </p:txBody>
      </p:sp>
      <p:sp>
        <p:nvSpPr>
          <p:cNvPr id="6" name="TextBox 5">
            <a:extLst>
              <a:ext uri="{FF2B5EF4-FFF2-40B4-BE49-F238E27FC236}">
                <a16:creationId xmlns:a16="http://schemas.microsoft.com/office/drawing/2014/main" id="{814C960D-6975-48DD-ADE9-C393AFC3E8B3}"/>
              </a:ext>
            </a:extLst>
          </p:cNvPr>
          <p:cNvSpPr txBox="1"/>
          <p:nvPr/>
        </p:nvSpPr>
        <p:spPr>
          <a:xfrm>
            <a:off x="0" y="-16024"/>
            <a:ext cx="4059646" cy="369332"/>
          </a:xfrm>
          <a:prstGeom prst="rect">
            <a:avLst/>
          </a:prstGeom>
          <a:solidFill>
            <a:schemeClr val="tx2">
              <a:lumMod val="20000"/>
              <a:lumOff val="8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Facility Name: </a:t>
            </a:r>
          </a:p>
        </p:txBody>
      </p:sp>
      <p:sp>
        <p:nvSpPr>
          <p:cNvPr id="7" name="TextBox 6">
            <a:extLst>
              <a:ext uri="{FF2B5EF4-FFF2-40B4-BE49-F238E27FC236}">
                <a16:creationId xmlns:a16="http://schemas.microsoft.com/office/drawing/2014/main" id="{6414D4F7-CE6A-40E9-8D4F-27277F68F9A4}"/>
              </a:ext>
            </a:extLst>
          </p:cNvPr>
          <p:cNvSpPr txBox="1"/>
          <p:nvPr/>
        </p:nvSpPr>
        <p:spPr>
          <a:xfrm>
            <a:off x="10289184" y="164511"/>
            <a:ext cx="1774525" cy="369332"/>
          </a:xfrm>
          <a:prstGeom prst="rect">
            <a:avLst/>
          </a:prstGeom>
          <a:solidFill>
            <a:schemeClr val="tx1"/>
          </a:solidFill>
        </p:spPr>
        <p:txBody>
          <a:bodyPr wrap="none" rtlCol="0">
            <a:spAutoFit/>
          </a:bodyPr>
          <a:lstStyle/>
          <a:p>
            <a:r>
              <a:rPr lang="en-US" dirty="0">
                <a:solidFill>
                  <a:schemeClr val="bg1"/>
                </a:solidFill>
              </a:rPr>
              <a:t>Process Measure</a:t>
            </a:r>
          </a:p>
        </p:txBody>
      </p:sp>
    </p:spTree>
    <p:extLst>
      <p:ext uri="{BB962C8B-B14F-4D97-AF65-F5344CB8AC3E}">
        <p14:creationId xmlns:p14="http://schemas.microsoft.com/office/powerpoint/2010/main" val="22482039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0922A-2E04-5949-B243-7FCDBCE5CC80}"/>
              </a:ext>
            </a:extLst>
          </p:cNvPr>
          <p:cNvSpPr>
            <a:spLocks noGrp="1"/>
          </p:cNvSpPr>
          <p:nvPr>
            <p:ph type="title"/>
          </p:nvPr>
        </p:nvSpPr>
        <p:spPr/>
        <p:txBody>
          <a:bodyPr/>
          <a:lstStyle/>
          <a:p>
            <a:r>
              <a:rPr lang="en-US" dirty="0"/>
              <a:t>Opportunities for Improvement</a:t>
            </a:r>
          </a:p>
        </p:txBody>
      </p:sp>
      <p:graphicFrame>
        <p:nvGraphicFramePr>
          <p:cNvPr id="7" name="Table 7">
            <a:extLst>
              <a:ext uri="{FF2B5EF4-FFF2-40B4-BE49-F238E27FC236}">
                <a16:creationId xmlns:a16="http://schemas.microsoft.com/office/drawing/2014/main" id="{16F72F4F-4891-A3F3-4EFD-B46670B82814}"/>
              </a:ext>
            </a:extLst>
          </p:cNvPr>
          <p:cNvGraphicFramePr>
            <a:graphicFrameLocks noGrp="1"/>
          </p:cNvGraphicFramePr>
          <p:nvPr>
            <p:ph idx="1"/>
            <p:extLst>
              <p:ext uri="{D42A27DB-BD31-4B8C-83A1-F6EECF244321}">
                <p14:modId xmlns:p14="http://schemas.microsoft.com/office/powerpoint/2010/main" val="265563775"/>
              </p:ext>
            </p:extLst>
          </p:nvPr>
        </p:nvGraphicFramePr>
        <p:xfrm>
          <a:off x="838200" y="1825625"/>
          <a:ext cx="10515597" cy="445008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3077254029"/>
                    </a:ext>
                  </a:extLst>
                </a:gridCol>
                <a:gridCol w="3505199">
                  <a:extLst>
                    <a:ext uri="{9D8B030D-6E8A-4147-A177-3AD203B41FA5}">
                      <a16:colId xmlns:a16="http://schemas.microsoft.com/office/drawing/2014/main" val="1586234241"/>
                    </a:ext>
                  </a:extLst>
                </a:gridCol>
                <a:gridCol w="3505199">
                  <a:extLst>
                    <a:ext uri="{9D8B030D-6E8A-4147-A177-3AD203B41FA5}">
                      <a16:colId xmlns:a16="http://schemas.microsoft.com/office/drawing/2014/main" val="3056540440"/>
                    </a:ext>
                  </a:extLst>
                </a:gridCol>
              </a:tblGrid>
              <a:tr h="370840">
                <a:tc>
                  <a:txBody>
                    <a:bodyPr/>
                    <a:lstStyle/>
                    <a:p>
                      <a:r>
                        <a:rPr lang="en-US" dirty="0"/>
                        <a:t>Process Mapping</a:t>
                      </a:r>
                    </a:p>
                  </a:txBody>
                  <a:tcPr/>
                </a:tc>
                <a:tc>
                  <a:txBody>
                    <a:bodyPr/>
                    <a:lstStyle/>
                    <a:p>
                      <a:r>
                        <a:rPr lang="en-US" dirty="0"/>
                        <a:t>Voice of Customer</a:t>
                      </a:r>
                    </a:p>
                  </a:txBody>
                  <a:tcPr/>
                </a:tc>
                <a:tc>
                  <a:txBody>
                    <a:bodyPr/>
                    <a:lstStyle/>
                    <a:p>
                      <a:r>
                        <a:rPr lang="en-US" dirty="0"/>
                        <a:t>Root Causes (Fishbone or 5 Whys)</a:t>
                      </a:r>
                    </a:p>
                  </a:txBody>
                  <a:tcPr/>
                </a:tc>
                <a:extLst>
                  <a:ext uri="{0D108BD9-81ED-4DB2-BD59-A6C34878D82A}">
                    <a16:rowId xmlns:a16="http://schemas.microsoft.com/office/drawing/2014/main" val="4031243221"/>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30991213"/>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86018656"/>
                  </a:ext>
                </a:extLst>
              </a:tr>
              <a:tr h="370840">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207297045"/>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159303732"/>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20271193"/>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481824188"/>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17967811"/>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27843217"/>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31608257"/>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8127166"/>
                  </a:ext>
                </a:extLst>
              </a:tr>
              <a:tr h="370840">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883306291"/>
                  </a:ext>
                </a:extLst>
              </a:tr>
            </a:tbl>
          </a:graphicData>
        </a:graphic>
      </p:graphicFrame>
    </p:spTree>
    <p:extLst>
      <p:ext uri="{BB962C8B-B14F-4D97-AF65-F5344CB8AC3E}">
        <p14:creationId xmlns:p14="http://schemas.microsoft.com/office/powerpoint/2010/main" val="10133616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9AC7C695-5BF8-5B48-9A44-24E47910F079}"/>
              </a:ext>
            </a:extLst>
          </p:cNvPr>
          <p:cNvGraphicFramePr/>
          <p:nvPr>
            <p:extLst>
              <p:ext uri="{D42A27DB-BD31-4B8C-83A1-F6EECF244321}">
                <p14:modId xmlns:p14="http://schemas.microsoft.com/office/powerpoint/2010/main" val="2692987460"/>
              </p:ext>
            </p:extLst>
          </p:nvPr>
        </p:nvGraphicFramePr>
        <p:xfrm>
          <a:off x="1308987" y="71966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567C1CFF-17AE-8F4D-A7F7-81EB77CA6753}"/>
              </a:ext>
            </a:extLst>
          </p:cNvPr>
          <p:cNvSpPr txBox="1"/>
          <p:nvPr/>
        </p:nvSpPr>
        <p:spPr>
          <a:xfrm>
            <a:off x="8522587" y="1513844"/>
            <a:ext cx="2152177" cy="923330"/>
          </a:xfrm>
          <a:prstGeom prst="rect">
            <a:avLst/>
          </a:prstGeom>
          <a:noFill/>
          <a:ln w="38100">
            <a:solidFill>
              <a:schemeClr val="accent2"/>
            </a:solidFill>
          </a:ln>
        </p:spPr>
        <p:txBody>
          <a:bodyPr wrap="square" rtlCol="0">
            <a:spAutoFit/>
          </a:bodyPr>
          <a:lstStyle/>
          <a:p>
            <a:r>
              <a:rPr lang="en-US" dirty="0"/>
              <a:t>1.</a:t>
            </a:r>
          </a:p>
          <a:p>
            <a:r>
              <a:rPr lang="en-US" dirty="0"/>
              <a:t>2.</a:t>
            </a:r>
          </a:p>
          <a:p>
            <a:r>
              <a:rPr lang="en-US" dirty="0"/>
              <a:t>3.</a:t>
            </a:r>
          </a:p>
        </p:txBody>
      </p:sp>
      <p:sp>
        <p:nvSpPr>
          <p:cNvPr id="5" name="TextBox 4">
            <a:extLst>
              <a:ext uri="{FF2B5EF4-FFF2-40B4-BE49-F238E27FC236}">
                <a16:creationId xmlns:a16="http://schemas.microsoft.com/office/drawing/2014/main" id="{21A795BB-FCC9-2C43-AC31-96E2CF0BA808}"/>
              </a:ext>
            </a:extLst>
          </p:cNvPr>
          <p:cNvSpPr txBox="1"/>
          <p:nvPr/>
        </p:nvSpPr>
        <p:spPr>
          <a:xfrm>
            <a:off x="8522587" y="2967333"/>
            <a:ext cx="2152177" cy="923330"/>
          </a:xfrm>
          <a:prstGeom prst="rect">
            <a:avLst/>
          </a:prstGeom>
          <a:noFill/>
          <a:ln w="38100">
            <a:solidFill>
              <a:schemeClr val="accent2"/>
            </a:solidFill>
          </a:ln>
        </p:spPr>
        <p:txBody>
          <a:bodyPr wrap="square" rtlCol="0">
            <a:spAutoFit/>
          </a:bodyPr>
          <a:lstStyle/>
          <a:p>
            <a:r>
              <a:rPr lang="en-US" dirty="0"/>
              <a:t>1.</a:t>
            </a:r>
          </a:p>
          <a:p>
            <a:r>
              <a:rPr lang="en-US" dirty="0"/>
              <a:t>2.</a:t>
            </a:r>
          </a:p>
          <a:p>
            <a:r>
              <a:rPr lang="en-US" dirty="0"/>
              <a:t>3.</a:t>
            </a:r>
          </a:p>
        </p:txBody>
      </p:sp>
      <p:sp>
        <p:nvSpPr>
          <p:cNvPr id="6" name="TextBox 5">
            <a:extLst>
              <a:ext uri="{FF2B5EF4-FFF2-40B4-BE49-F238E27FC236}">
                <a16:creationId xmlns:a16="http://schemas.microsoft.com/office/drawing/2014/main" id="{1E99FCC3-E9D4-964E-92EB-866A9CBF9736}"/>
              </a:ext>
            </a:extLst>
          </p:cNvPr>
          <p:cNvSpPr txBox="1"/>
          <p:nvPr/>
        </p:nvSpPr>
        <p:spPr>
          <a:xfrm>
            <a:off x="8522587" y="4325217"/>
            <a:ext cx="2152177" cy="923330"/>
          </a:xfrm>
          <a:prstGeom prst="rect">
            <a:avLst/>
          </a:prstGeom>
          <a:noFill/>
          <a:ln w="38100">
            <a:solidFill>
              <a:schemeClr val="accent2"/>
            </a:solidFill>
          </a:ln>
        </p:spPr>
        <p:txBody>
          <a:bodyPr wrap="square" rtlCol="0">
            <a:spAutoFit/>
          </a:bodyPr>
          <a:lstStyle/>
          <a:p>
            <a:r>
              <a:rPr lang="en-US" dirty="0"/>
              <a:t>1.</a:t>
            </a:r>
          </a:p>
          <a:p>
            <a:r>
              <a:rPr lang="en-US" dirty="0"/>
              <a:t>2.</a:t>
            </a:r>
          </a:p>
          <a:p>
            <a:r>
              <a:rPr lang="en-US" dirty="0"/>
              <a:t>3.</a:t>
            </a:r>
          </a:p>
        </p:txBody>
      </p:sp>
      <p:sp>
        <p:nvSpPr>
          <p:cNvPr id="3" name="TextBox 2">
            <a:extLst>
              <a:ext uri="{FF2B5EF4-FFF2-40B4-BE49-F238E27FC236}">
                <a16:creationId xmlns:a16="http://schemas.microsoft.com/office/drawing/2014/main" id="{BBEB2630-80B2-3445-8822-7E10CF1CD1E1}"/>
              </a:ext>
            </a:extLst>
          </p:cNvPr>
          <p:cNvSpPr txBox="1"/>
          <p:nvPr/>
        </p:nvSpPr>
        <p:spPr>
          <a:xfrm>
            <a:off x="493400" y="2437174"/>
            <a:ext cx="2047672" cy="1754326"/>
          </a:xfrm>
          <a:prstGeom prst="rect">
            <a:avLst/>
          </a:prstGeom>
          <a:noFill/>
          <a:ln w="38100">
            <a:solidFill>
              <a:schemeClr val="accent6"/>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p:txBody>
      </p:sp>
      <p:sp>
        <p:nvSpPr>
          <p:cNvPr id="10" name="TextBox 9">
            <a:extLst>
              <a:ext uri="{FF2B5EF4-FFF2-40B4-BE49-F238E27FC236}">
                <a16:creationId xmlns:a16="http://schemas.microsoft.com/office/drawing/2014/main" id="{ACE4F624-D3C0-F04A-8CC6-907CB7BDFC7C}"/>
              </a:ext>
            </a:extLst>
          </p:cNvPr>
          <p:cNvSpPr txBox="1"/>
          <p:nvPr/>
        </p:nvSpPr>
        <p:spPr>
          <a:xfrm>
            <a:off x="0" y="-16024"/>
            <a:ext cx="4059646" cy="369332"/>
          </a:xfrm>
          <a:prstGeom prst="rect">
            <a:avLst/>
          </a:prstGeom>
          <a:solidFill>
            <a:schemeClr val="accent1">
              <a:lumMod val="60000"/>
              <a:lumOff val="40000"/>
            </a:schemeClr>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Facility Name: </a:t>
            </a:r>
          </a:p>
        </p:txBody>
      </p:sp>
      <p:pic>
        <p:nvPicPr>
          <p:cNvPr id="8" name="Graphic 7" descr="Arrow: Straight with solid fill">
            <a:extLst>
              <a:ext uri="{FF2B5EF4-FFF2-40B4-BE49-F238E27FC236}">
                <a16:creationId xmlns:a16="http://schemas.microsoft.com/office/drawing/2014/main" id="{D6172275-EAF0-34EA-E29B-DE3ECB9937E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602446" y="2971797"/>
            <a:ext cx="914400" cy="914400"/>
          </a:xfrm>
          <a:prstGeom prst="rect">
            <a:avLst/>
          </a:prstGeom>
        </p:spPr>
      </p:pic>
      <p:pic>
        <p:nvPicPr>
          <p:cNvPr id="11" name="Graphic 10" descr="Arrow: Clockwise curve with solid fill">
            <a:extLst>
              <a:ext uri="{FF2B5EF4-FFF2-40B4-BE49-F238E27FC236}">
                <a16:creationId xmlns:a16="http://schemas.microsoft.com/office/drawing/2014/main" id="{D2241DBA-046B-457E-5780-1BDC86B07B24}"/>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3810000" y="3929708"/>
            <a:ext cx="914400" cy="914400"/>
          </a:xfrm>
          <a:prstGeom prst="rect">
            <a:avLst/>
          </a:prstGeom>
        </p:spPr>
      </p:pic>
      <p:pic>
        <p:nvPicPr>
          <p:cNvPr id="17" name="Graphic 16" descr="Arrow: Slight curve with solid fill">
            <a:extLst>
              <a:ext uri="{FF2B5EF4-FFF2-40B4-BE49-F238E27FC236}">
                <a16:creationId xmlns:a16="http://schemas.microsoft.com/office/drawing/2014/main" id="{F25A22AB-51A9-06D7-F40B-3457E83D649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6163559">
            <a:off x="3810000" y="1996035"/>
            <a:ext cx="914400" cy="914400"/>
          </a:xfrm>
          <a:prstGeom prst="rect">
            <a:avLst/>
          </a:prstGeom>
        </p:spPr>
      </p:pic>
    </p:spTree>
    <p:extLst>
      <p:ext uri="{BB962C8B-B14F-4D97-AF65-F5344CB8AC3E}">
        <p14:creationId xmlns:p14="http://schemas.microsoft.com/office/powerpoint/2010/main" val="8237835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49B54-8EE0-AF18-0AF2-499198930540}"/>
              </a:ext>
            </a:extLst>
          </p:cNvPr>
          <p:cNvSpPr>
            <a:spLocks noGrp="1"/>
          </p:cNvSpPr>
          <p:nvPr>
            <p:ph type="title"/>
          </p:nvPr>
        </p:nvSpPr>
        <p:spPr/>
        <p:txBody>
          <a:bodyPr/>
          <a:lstStyle/>
          <a:p>
            <a:r>
              <a:rPr lang="en-US" dirty="0">
                <a:solidFill>
                  <a:srgbClr val="FF0000"/>
                </a:solidFill>
              </a:rPr>
              <a:t>INSTRUCTIONAL SLIDE ONLY</a:t>
            </a:r>
          </a:p>
        </p:txBody>
      </p:sp>
      <p:sp>
        <p:nvSpPr>
          <p:cNvPr id="3" name="Content Placeholder 2">
            <a:extLst>
              <a:ext uri="{FF2B5EF4-FFF2-40B4-BE49-F238E27FC236}">
                <a16:creationId xmlns:a16="http://schemas.microsoft.com/office/drawing/2014/main" id="{FCE39D59-0A75-F49D-3343-0AFFF335988E}"/>
              </a:ext>
            </a:extLst>
          </p:cNvPr>
          <p:cNvSpPr>
            <a:spLocks noGrp="1"/>
          </p:cNvSpPr>
          <p:nvPr>
            <p:ph idx="1"/>
          </p:nvPr>
        </p:nvSpPr>
        <p:spPr/>
        <p:txBody>
          <a:bodyPr>
            <a:normAutofit fontScale="70000" lnSpcReduction="20000"/>
          </a:bodyPr>
          <a:lstStyle/>
          <a:p>
            <a:r>
              <a:rPr lang="en-US" dirty="0"/>
              <a:t>This is a template for the presentation and final report for a quality improvement project.</a:t>
            </a:r>
          </a:p>
          <a:p>
            <a:r>
              <a:rPr lang="en-US" dirty="0"/>
              <a:t>Each slide contains specific instructions in the NOTE SECTION, including the actual tool that you will use. The criteria for the correct use of each tool is found on each slide and all together in the </a:t>
            </a:r>
            <a:r>
              <a:rPr lang="en-US" b="1" dirty="0"/>
              <a:t>QI Project Evaluation Checklist</a:t>
            </a:r>
            <a:r>
              <a:rPr lang="en-US" dirty="0"/>
              <a:t>.</a:t>
            </a:r>
          </a:p>
          <a:p>
            <a:r>
              <a:rPr lang="en-US" dirty="0"/>
              <a:t>This PPT can be used for the life of the project. It can be used for a detailed presentation of the deliverables as they are created throughout the project.</a:t>
            </a:r>
          </a:p>
          <a:p>
            <a:r>
              <a:rPr lang="en-US" dirty="0"/>
              <a:t>As one tool is complete, that tool can be moved to the appendices and new tools can be presented. </a:t>
            </a:r>
          </a:p>
          <a:p>
            <a:r>
              <a:rPr lang="en-US" dirty="0"/>
              <a:t>For the </a:t>
            </a:r>
            <a:r>
              <a:rPr lang="en-US" u="sng" dirty="0"/>
              <a:t>final presentation</a:t>
            </a:r>
            <a:r>
              <a:rPr lang="en-US" dirty="0"/>
              <a:t>, keep all slides </a:t>
            </a:r>
            <a:r>
              <a:rPr lang="en-US" dirty="0">
                <a:solidFill>
                  <a:srgbClr val="FF0000"/>
                </a:solidFill>
              </a:rPr>
              <a:t>marked with a key icon,</a:t>
            </a:r>
            <a:r>
              <a:rPr lang="en-US" dirty="0"/>
              <a:t> showing the outputs of key tools. The team should focus on what they learned from each tool and how those key learnings have been used to inform the next phase. All other slides would be available for review in the appendices.</a:t>
            </a:r>
          </a:p>
          <a:p>
            <a:r>
              <a:rPr lang="en-US" dirty="0"/>
              <a:t>Of course, if asked to </a:t>
            </a:r>
            <a:r>
              <a:rPr lang="en-US"/>
              <a:t>provide a </a:t>
            </a:r>
            <a:r>
              <a:rPr lang="en-US" u="sng" dirty="0"/>
              <a:t>short overview</a:t>
            </a:r>
            <a:r>
              <a:rPr lang="en-US" dirty="0"/>
              <a:t> of the project, the </a:t>
            </a:r>
            <a:r>
              <a:rPr lang="en-US" b="1" i="1" dirty="0"/>
              <a:t>project summary slide</a:t>
            </a:r>
            <a:r>
              <a:rPr lang="en-US" i="1" dirty="0"/>
              <a:t> </a:t>
            </a:r>
            <a:r>
              <a:rPr lang="en-US" dirty="0"/>
              <a:t>and the </a:t>
            </a:r>
            <a:r>
              <a:rPr lang="en-US" b="1" i="1" dirty="0"/>
              <a:t>final run chart </a:t>
            </a:r>
            <a:r>
              <a:rPr lang="en-US" dirty="0"/>
              <a:t>should tell the project story.</a:t>
            </a:r>
          </a:p>
          <a:p>
            <a:r>
              <a:rPr lang="en-US" dirty="0"/>
              <a:t>In addition, the appendices include several worksheets that can be used to summarize outputs and plan for next steps.</a:t>
            </a:r>
          </a:p>
        </p:txBody>
      </p:sp>
      <p:pic>
        <p:nvPicPr>
          <p:cNvPr id="4" name="Graphic 3" descr="Key with solid fill">
            <a:extLst>
              <a:ext uri="{FF2B5EF4-FFF2-40B4-BE49-F238E27FC236}">
                <a16:creationId xmlns:a16="http://schemas.microsoft.com/office/drawing/2014/main" id="{C0D13DB7-29F2-8584-FFF8-0B97C058F9C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218549" y="4089551"/>
            <a:ext cx="668084" cy="668084"/>
          </a:xfrm>
          <a:prstGeom prst="rect">
            <a:avLst/>
          </a:prstGeom>
        </p:spPr>
      </p:pic>
    </p:spTree>
    <p:extLst>
      <p:ext uri="{BB962C8B-B14F-4D97-AF65-F5344CB8AC3E}">
        <p14:creationId xmlns:p14="http://schemas.microsoft.com/office/powerpoint/2010/main" val="1721699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a:t>
            </a:r>
          </a:p>
        </p:txBody>
      </p:sp>
      <p:pic>
        <p:nvPicPr>
          <p:cNvPr id="7" name="Content Placeholder 6" descr="Camera with solid fill">
            <a:extLst>
              <a:ext uri="{FF2B5EF4-FFF2-40B4-BE49-F238E27FC236}">
                <a16:creationId xmlns:a16="http://schemas.microsoft.com/office/drawing/2014/main" id="{5D99E9FB-A7BC-92A4-5A69-ACCADE7ED5F2}"/>
              </a:ext>
            </a:extLst>
          </p:cNvPr>
          <p:cNvPicPr>
            <a:picLocks noGrp="1" noChangeAspect="1"/>
          </p:cNvPicPr>
          <p:nvPr>
            <p:ph sz="half" idx="1"/>
          </p:nvPr>
        </p:nvPicPr>
        <p:blipFill>
          <a:blip r:embed="rId3">
            <a:extLst>
              <a:ext uri="{96DAC541-7B7A-43D3-8B79-37D633B846F1}">
                <asvg:svgBlip xmlns:asvg="http://schemas.microsoft.com/office/drawing/2016/SVG/main" r:embed="rId4"/>
              </a:ext>
            </a:extLst>
          </a:blip>
          <a:stretch>
            <a:fillRect/>
          </a:stretch>
        </p:blipFill>
        <p:spPr>
          <a:xfrm>
            <a:off x="2971800" y="3544094"/>
            <a:ext cx="914400" cy="914400"/>
          </a:xfrm>
        </p:spPr>
      </p:pic>
      <p:graphicFrame>
        <p:nvGraphicFramePr>
          <p:cNvPr id="6" name="Table 6">
            <a:extLst>
              <a:ext uri="{FF2B5EF4-FFF2-40B4-BE49-F238E27FC236}">
                <a16:creationId xmlns:a16="http://schemas.microsoft.com/office/drawing/2014/main" id="{741C3B21-23BD-3345-AC21-B97794FAB495}"/>
              </a:ext>
            </a:extLst>
          </p:cNvPr>
          <p:cNvGraphicFramePr>
            <a:graphicFrameLocks noGrp="1"/>
          </p:cNvGraphicFramePr>
          <p:nvPr>
            <p:ph sz="half" idx="2"/>
            <p:extLst>
              <p:ext uri="{D42A27DB-BD31-4B8C-83A1-F6EECF244321}">
                <p14:modId xmlns:p14="http://schemas.microsoft.com/office/powerpoint/2010/main" val="1899805304"/>
              </p:ext>
            </p:extLst>
          </p:nvPr>
        </p:nvGraphicFramePr>
        <p:xfrm>
          <a:off x="6172200" y="1825625"/>
          <a:ext cx="5181600" cy="445008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3909556773"/>
                    </a:ext>
                  </a:extLst>
                </a:gridCol>
                <a:gridCol w="2590800">
                  <a:extLst>
                    <a:ext uri="{9D8B030D-6E8A-4147-A177-3AD203B41FA5}">
                      <a16:colId xmlns:a16="http://schemas.microsoft.com/office/drawing/2014/main" val="3442171320"/>
                    </a:ext>
                  </a:extLst>
                </a:gridCol>
              </a:tblGrid>
              <a:tr h="370840">
                <a:tc>
                  <a:txBody>
                    <a:bodyPr/>
                    <a:lstStyle/>
                    <a:p>
                      <a:pPr algn="ctr"/>
                      <a:r>
                        <a:rPr lang="en-US" dirty="0"/>
                        <a:t>Team Role</a:t>
                      </a:r>
                    </a:p>
                  </a:txBody>
                  <a:tcPr/>
                </a:tc>
                <a:tc>
                  <a:txBody>
                    <a:bodyPr/>
                    <a:lstStyle/>
                    <a:p>
                      <a:pPr algn="ctr"/>
                      <a:r>
                        <a:rPr lang="en-US" dirty="0"/>
                        <a:t>Member Name</a:t>
                      </a:r>
                    </a:p>
                  </a:txBody>
                  <a:tcPr/>
                </a:tc>
                <a:extLst>
                  <a:ext uri="{0D108BD9-81ED-4DB2-BD59-A6C34878D82A}">
                    <a16:rowId xmlns:a16="http://schemas.microsoft.com/office/drawing/2014/main" val="154066991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280497265"/>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765080481"/>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637042857"/>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293714880"/>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325130055"/>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896001528"/>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22966209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73526786"/>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142543370"/>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48652183"/>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465487019"/>
                  </a:ext>
                </a:extLst>
              </a:tr>
            </a:tbl>
          </a:graphicData>
        </a:graphic>
      </p:graphicFrame>
      <p:sp>
        <p:nvSpPr>
          <p:cNvPr id="5" name="Slide Number Placeholder 4"/>
          <p:cNvSpPr>
            <a:spLocks noGrp="1"/>
          </p:cNvSpPr>
          <p:nvPr>
            <p:ph type="sldNum" sz="quarter" idx="12"/>
          </p:nvPr>
        </p:nvSpPr>
        <p:spPr/>
        <p:txBody>
          <a:bodyPr/>
          <a:lstStyle/>
          <a:p>
            <a:fld id="{FB2A763F-E5B9-436E-BBED-1AE01C6D1512}" type="slidenum">
              <a:rPr lang="en-US" smtClean="0"/>
              <a:t>4</a:t>
            </a:fld>
            <a:endParaRPr lang="en-US"/>
          </a:p>
        </p:txBody>
      </p:sp>
      <p:pic>
        <p:nvPicPr>
          <p:cNvPr id="8" name="Graphic 7" descr="Key with solid fill">
            <a:extLst>
              <a:ext uri="{FF2B5EF4-FFF2-40B4-BE49-F238E27FC236}">
                <a16:creationId xmlns:a16="http://schemas.microsoft.com/office/drawing/2014/main" id="{B2B2DA6A-2CB3-1AE4-E07E-86D9DE7FCA3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144435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6" name="Rectangle 75">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081" name="Title 1">
            <a:extLst>
              <a:ext uri="{FF2B5EF4-FFF2-40B4-BE49-F238E27FC236}">
                <a16:creationId xmlns:a16="http://schemas.microsoft.com/office/drawing/2014/main" id="{CC50AA53-D044-DA43-9562-AC94F4D0FB35}"/>
              </a:ext>
            </a:extLst>
          </p:cNvPr>
          <p:cNvSpPr>
            <a:spLocks noGrp="1"/>
          </p:cNvSpPr>
          <p:nvPr>
            <p:ph type="title"/>
          </p:nvPr>
        </p:nvSpPr>
        <p:spPr>
          <a:xfrm>
            <a:off x="1046746" y="586822"/>
            <a:ext cx="3560252" cy="1645920"/>
          </a:xfrm>
        </p:spPr>
        <p:txBody>
          <a:bodyPr>
            <a:normAutofit/>
          </a:bodyPr>
          <a:lstStyle/>
          <a:p>
            <a:pPr eaLnBrk="1" hangingPunct="1"/>
            <a:r>
              <a:rPr lang="en-US" altLang="en-US" sz="3200"/>
              <a:t>Project Summary</a:t>
            </a:r>
          </a:p>
        </p:txBody>
      </p:sp>
      <p:sp>
        <p:nvSpPr>
          <p:cNvPr id="78" name="Rectangle 77">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80" name="Rectangle 79">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3" name="Content Placeholder 2" descr="Upward trend">
            <a:extLst>
              <a:ext uri="{FF2B5EF4-FFF2-40B4-BE49-F238E27FC236}">
                <a16:creationId xmlns:a16="http://schemas.microsoft.com/office/drawing/2014/main" id="{953C79CB-D980-0149-BB0F-59712A7095B1}"/>
              </a:ext>
            </a:extLst>
          </p:cNvPr>
          <p:cNvPicPr>
            <a:picLocks noGrp="1" noChangeAspect="1"/>
          </p:cNvPicPr>
          <p:nvPr>
            <p:ph idx="1"/>
          </p:nvPr>
        </p:nvPicPr>
        <p:blipFill>
          <a:blip r:embed="rId3">
            <a:extLst>
              <a:ext uri="{96DAC541-7B7A-43D3-8B79-37D633B846F1}">
                <asvg:svgBlip xmlns:asvg="http://schemas.microsoft.com/office/drawing/2016/SVG/main" r:embed="rId4"/>
              </a:ext>
            </a:extLst>
          </a:blip>
          <a:stretch>
            <a:fillRect/>
          </a:stretch>
        </p:blipFill>
        <p:spPr>
          <a:xfrm>
            <a:off x="7515062" y="513393"/>
            <a:ext cx="1733875" cy="1733875"/>
          </a:xfrm>
        </p:spPr>
      </p:pic>
      <p:sp>
        <p:nvSpPr>
          <p:cNvPr id="46083" name="Slide Number Placeholder 2">
            <a:extLst>
              <a:ext uri="{FF2B5EF4-FFF2-40B4-BE49-F238E27FC236}">
                <a16:creationId xmlns:a16="http://schemas.microsoft.com/office/drawing/2014/main" id="{B9AEE968-CF4F-D440-89D8-8E94F1E68130}"/>
              </a:ext>
            </a:extLst>
          </p:cNvPr>
          <p:cNvSpPr>
            <a:spLocks noGrp="1" noChangeArrowheads="1"/>
          </p:cNvSpPr>
          <p:nvPr>
            <p:ph type="sldNum" sz="quarter" idx="11"/>
          </p:nvPr>
        </p:nvSpPr>
        <p:spPr bwMode="auto">
          <a:xfrm>
            <a:off x="8610600" y="6356350"/>
            <a:ext cx="2743200"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a:spcBef>
                <a:spcPct val="0"/>
              </a:spcBef>
              <a:spcAft>
                <a:spcPts val="600"/>
              </a:spcAft>
              <a:buFontTx/>
              <a:buNone/>
            </a:pPr>
            <a:fld id="{F1CB2674-8249-1541-ABEB-52D1503E9BB0}" type="slidenum">
              <a:rPr lang="en-US" altLang="en-US" sz="1200">
                <a:solidFill>
                  <a:schemeClr val="tx1">
                    <a:lumMod val="50000"/>
                    <a:lumOff val="50000"/>
                  </a:schemeClr>
                </a:solidFill>
              </a:rPr>
              <a:pPr algn="r">
                <a:spcBef>
                  <a:spcPct val="0"/>
                </a:spcBef>
                <a:spcAft>
                  <a:spcPts val="600"/>
                </a:spcAft>
                <a:buFontTx/>
                <a:buNone/>
              </a:pPr>
              <a:t>5</a:t>
            </a:fld>
            <a:endParaRPr lang="en-US" altLang="en-US" sz="1200">
              <a:solidFill>
                <a:schemeClr val="tx1">
                  <a:lumMod val="50000"/>
                  <a:lumOff val="50000"/>
                </a:schemeClr>
              </a:solidFill>
            </a:endParaRPr>
          </a:p>
        </p:txBody>
      </p:sp>
      <p:graphicFrame>
        <p:nvGraphicFramePr>
          <p:cNvPr id="46086" name="Content Placeholder 3">
            <a:extLst>
              <a:ext uri="{FF2B5EF4-FFF2-40B4-BE49-F238E27FC236}">
                <a16:creationId xmlns:a16="http://schemas.microsoft.com/office/drawing/2014/main" id="{3D019729-8BA7-AE40-8136-A2BEC3D7CC46}"/>
              </a:ext>
            </a:extLst>
          </p:cNvPr>
          <p:cNvGraphicFramePr>
            <a:graphicFrameLocks/>
          </p:cNvGraphicFramePr>
          <p:nvPr>
            <p:extLst>
              <p:ext uri="{D42A27DB-BD31-4B8C-83A1-F6EECF244321}">
                <p14:modId xmlns:p14="http://schemas.microsoft.com/office/powerpoint/2010/main" val="3634200332"/>
              </p:ext>
            </p:extLst>
          </p:nvPr>
        </p:nvGraphicFramePr>
        <p:xfrm>
          <a:off x="557784" y="2889089"/>
          <a:ext cx="11164826" cy="3173798"/>
        </p:xfrm>
        <a:graphic>
          <a:graphicData uri="http://schemas.openxmlformats.org/drawingml/2006/table">
            <a:tbl>
              <a:tblPr firstRow="1" bandRow="1"/>
              <a:tblGrid>
                <a:gridCol w="3535245">
                  <a:extLst>
                    <a:ext uri="{9D8B030D-6E8A-4147-A177-3AD203B41FA5}">
                      <a16:colId xmlns:a16="http://schemas.microsoft.com/office/drawing/2014/main" val="20000"/>
                    </a:ext>
                  </a:extLst>
                </a:gridCol>
                <a:gridCol w="4256314">
                  <a:extLst>
                    <a:ext uri="{9D8B030D-6E8A-4147-A177-3AD203B41FA5}">
                      <a16:colId xmlns:a16="http://schemas.microsoft.com/office/drawing/2014/main" val="20001"/>
                    </a:ext>
                  </a:extLst>
                </a:gridCol>
                <a:gridCol w="3373267">
                  <a:extLst>
                    <a:ext uri="{9D8B030D-6E8A-4147-A177-3AD203B41FA5}">
                      <a16:colId xmlns:a16="http://schemas.microsoft.com/office/drawing/2014/main" val="20002"/>
                    </a:ext>
                  </a:extLst>
                </a:gridCol>
              </a:tblGrid>
              <a:tr h="5958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bg1"/>
                          </a:solidFill>
                          <a:effectLst/>
                          <a:latin typeface="Calibri" pitchFamily="34" charset="0"/>
                        </a:rPr>
                        <a:t>What are we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bg1"/>
                          </a:solidFill>
                          <a:effectLst/>
                          <a:latin typeface="Calibri" pitchFamily="34" charset="0"/>
                        </a:rPr>
                        <a:t>trying to accomplish?</a:t>
                      </a: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bg1"/>
                          </a:solidFill>
                          <a:effectLst/>
                          <a:latin typeface="Calibri" pitchFamily="34" charset="0"/>
                        </a:rPr>
                        <a:t>How will we know if a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bg1"/>
                          </a:solidFill>
                          <a:effectLst/>
                          <a:latin typeface="Calibri" pitchFamily="34" charset="0"/>
                        </a:rPr>
                        <a:t>change is an improvement</a:t>
                      </a:r>
                      <a:r>
                        <a:rPr kumimoji="0" lang="en-US" sz="1300" b="1" i="0" u="none" strike="noStrike" cap="none" normalizeH="0" baseline="0" dirty="0">
                          <a:ln>
                            <a:noFill/>
                          </a:ln>
                          <a:solidFill>
                            <a:schemeClr val="bg1"/>
                          </a:solidFill>
                          <a:effectLst/>
                          <a:latin typeface="Calibri" pitchFamily="34" charset="0"/>
                        </a:rPr>
                        <a:t>?</a:t>
                      </a: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chemeClr val="bg1"/>
                          </a:solidFill>
                          <a:effectLst/>
                          <a:latin typeface="Calibri" pitchFamily="34" charset="0"/>
                        </a:rPr>
                        <a:t>What change will we make that will result in an improvement?</a:t>
                      </a: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1"/>
                    </a:solidFill>
                  </a:tcPr>
                </a:tc>
                <a:extLst>
                  <a:ext uri="{0D108BD9-81ED-4DB2-BD59-A6C34878D82A}">
                    <a16:rowId xmlns:a16="http://schemas.microsoft.com/office/drawing/2014/main" val="10000"/>
                  </a:ext>
                </a:extLst>
              </a:tr>
              <a:tr h="257792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700" b="1" dirty="0"/>
                        <a:t>AIM STATEMENT</a:t>
                      </a:r>
                    </a:p>
                    <a:p>
                      <a:pPr marL="0" marR="0" lvl="0" indent="0" algn="l" defTabSz="914400" rtl="0" eaLnBrk="1" fontAlgn="base" latinLnBrk="0" hangingPunct="1">
                        <a:lnSpc>
                          <a:spcPct val="100000"/>
                        </a:lnSpc>
                        <a:spcBef>
                          <a:spcPct val="0"/>
                        </a:spcBef>
                        <a:spcAft>
                          <a:spcPct val="0"/>
                        </a:spcAft>
                        <a:buClrTx/>
                        <a:buSzTx/>
                        <a:buFontTx/>
                        <a:buNone/>
                        <a:tabLst/>
                      </a:pPr>
                      <a:endParaRPr lang="en-US" sz="1500"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Calibri" pitchFamily="34" charset="0"/>
                      </a:endParaRP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tx1"/>
                          </a:solidFill>
                          <a:effectLst/>
                          <a:latin typeface="Calibri" pitchFamily="34" charset="0"/>
                        </a:rPr>
                        <a:t>METRIC </a:t>
                      </a:r>
                    </a:p>
                    <a:p>
                      <a:pPr marL="0" indent="0">
                        <a:buNone/>
                      </a:pPr>
                      <a:endParaRPr lang="en-US" sz="1500" dirty="0"/>
                    </a:p>
                    <a:p>
                      <a:pPr marL="0" indent="0">
                        <a:buNone/>
                      </a:pPr>
                      <a:endParaRPr lang="en-US" sz="1500" dirty="0"/>
                    </a:p>
                    <a:p>
                      <a:pPr marL="0" indent="0">
                        <a:buNone/>
                      </a:pPr>
                      <a:r>
                        <a:rPr lang="en-US" sz="1500" dirty="0"/>
                        <a:t> </a:t>
                      </a:r>
                      <a:endParaRPr lang="en-US" sz="1500" dirty="0">
                        <a:solidFill>
                          <a:srgbClr val="FF0000"/>
                        </a:solidFill>
                        <a:highlight>
                          <a:srgbClr val="FFFF00"/>
                        </a:highlight>
                      </a:endParaRP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chemeClr val="tx1"/>
                          </a:solidFill>
                          <a:effectLst/>
                          <a:latin typeface="Calibri" pitchFamily="34" charset="0"/>
                        </a:rPr>
                        <a:t>INTERVENTION</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0" i="0" u="none" strike="noStrike" cap="none" normalizeH="0" baseline="0" dirty="0">
                        <a:ln>
                          <a:noFill/>
                        </a:ln>
                        <a:solidFill>
                          <a:schemeClr val="tx1"/>
                        </a:solidFill>
                        <a:effectLst/>
                        <a:latin typeface="Calibri" pitchFamily="34" charset="0"/>
                      </a:endParaRPr>
                    </a:p>
                  </a:txBody>
                  <a:tcPr marL="57174" marR="57174" marT="28585" marB="2858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1" name="TextBox 10">
            <a:extLst>
              <a:ext uri="{FF2B5EF4-FFF2-40B4-BE49-F238E27FC236}">
                <a16:creationId xmlns:a16="http://schemas.microsoft.com/office/drawing/2014/main" id="{E2F6AB71-66AC-1B4C-A9A8-ECF689388A23}"/>
              </a:ext>
            </a:extLst>
          </p:cNvPr>
          <p:cNvSpPr txBox="1"/>
          <p:nvPr/>
        </p:nvSpPr>
        <p:spPr>
          <a:xfrm>
            <a:off x="554416" y="2320931"/>
            <a:ext cx="11164826" cy="369332"/>
          </a:xfrm>
          <a:prstGeom prst="rect">
            <a:avLst/>
          </a:prstGeom>
          <a:noFill/>
          <a:ln w="38100">
            <a:solidFill>
              <a:schemeClr val="tx1"/>
            </a:solidFill>
          </a:ln>
        </p:spPr>
        <p:txBody>
          <a:bodyPr wrap="square" rtlCol="0">
            <a:spAutoFit/>
          </a:bodyPr>
          <a:lstStyle/>
          <a:p>
            <a:r>
              <a:rPr lang="en-US" dirty="0"/>
              <a:t>Problem Statement:</a:t>
            </a:r>
          </a:p>
        </p:txBody>
      </p:sp>
      <p:pic>
        <p:nvPicPr>
          <p:cNvPr id="2" name="Graphic 1" descr="Key with solid fill">
            <a:extLst>
              <a:ext uri="{FF2B5EF4-FFF2-40B4-BE49-F238E27FC236}">
                <a16:creationId xmlns:a16="http://schemas.microsoft.com/office/drawing/2014/main" id="{983D223A-A2C8-769D-0EC5-E87D1C8E39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1683228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A3910A2F-8F22-A580-D900-051259176802}"/>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dirty="0"/>
              <a:t>DEFINE</a:t>
            </a:r>
            <a:endParaRPr lang="en-US" sz="6600" kern="1200" dirty="0">
              <a:solidFill>
                <a:schemeClr val="tx1"/>
              </a:solidFill>
              <a:latin typeface="+mj-lt"/>
              <a:ea typeface="+mj-ea"/>
              <a:cs typeface="+mj-cs"/>
            </a:endParaRPr>
          </a:p>
        </p:txBody>
      </p:sp>
      <p:sp>
        <p:nvSpPr>
          <p:cNvPr id="6" name="Text Placeholder 5">
            <a:extLst>
              <a:ext uri="{FF2B5EF4-FFF2-40B4-BE49-F238E27FC236}">
                <a16:creationId xmlns:a16="http://schemas.microsoft.com/office/drawing/2014/main" id="{68CB5D2D-4899-1011-F8F5-2E990F25593A}"/>
              </a:ext>
            </a:extLst>
          </p:cNvPr>
          <p:cNvSpPr>
            <a:spLocks noGrp="1"/>
          </p:cNvSpPr>
          <p:nvPr>
            <p:ph type="body" idx="1"/>
          </p:nvPr>
        </p:nvSpPr>
        <p:spPr>
          <a:xfrm>
            <a:off x="838199" y="4983276"/>
            <a:ext cx="10512552" cy="1126680"/>
          </a:xfrm>
        </p:spPr>
        <p:txBody>
          <a:bodyPr vert="horz" lIns="91440" tIns="45720" rIns="91440" bIns="45720" rtlCol="0">
            <a:normAutofit/>
          </a:bodyPr>
          <a:lstStyle/>
          <a:p>
            <a:endParaRPr lang="en-US" sz="2400" kern="1200">
              <a:solidFill>
                <a:schemeClr val="tx1"/>
              </a:solidFill>
              <a:latin typeface="+mn-lt"/>
              <a:ea typeface="+mn-ea"/>
              <a:cs typeface="+mn-cs"/>
            </a:endParaRPr>
          </a:p>
        </p:txBody>
      </p:sp>
      <p:sp>
        <p:nvSpPr>
          <p:cNvPr id="13"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3062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090176" y="310208"/>
            <a:ext cx="4977976" cy="1454051"/>
          </a:xfrm>
        </p:spPr>
        <p:txBody>
          <a:bodyPr vert="horz" lIns="91440" tIns="45720" rIns="91440" bIns="45720" rtlCol="0" anchor="ctr">
            <a:normAutofit/>
          </a:bodyPr>
          <a:lstStyle/>
          <a:p>
            <a:r>
              <a:rPr lang="en-US" kern="1200" dirty="0">
                <a:solidFill>
                  <a:srgbClr val="000000"/>
                </a:solidFill>
                <a:latin typeface="+mj-lt"/>
                <a:ea typeface="+mj-ea"/>
                <a:cs typeface="+mj-cs"/>
              </a:rPr>
              <a:t>Elevator Speech</a:t>
            </a:r>
          </a:p>
        </p:txBody>
      </p:sp>
      <p:sp>
        <p:nvSpPr>
          <p:cNvPr id="17"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Graphic 9" descr="Blog">
            <a:extLst>
              <a:ext uri="{FF2B5EF4-FFF2-40B4-BE49-F238E27FC236}">
                <a16:creationId xmlns:a16="http://schemas.microsoft.com/office/drawing/2014/main" id="{87D8DF0F-66BA-4147-9A38-4AF95D4C47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0254" y="1629089"/>
            <a:ext cx="3620021" cy="3620021"/>
          </a:xfrm>
          <a:prstGeom prst="rect">
            <a:avLst/>
          </a:prstGeom>
        </p:spPr>
      </p:pic>
      <p:sp>
        <p:nvSpPr>
          <p:cNvPr id="6" name="Rectangle 5"/>
          <p:cNvSpPr/>
          <p:nvPr/>
        </p:nvSpPr>
        <p:spPr>
          <a:xfrm>
            <a:off x="6090574" y="1720404"/>
            <a:ext cx="4977578" cy="4499572"/>
          </a:xfrm>
          <a:prstGeom prst="rect">
            <a:avLst/>
          </a:prstGeom>
        </p:spPr>
        <p:txBody>
          <a:bodyPr vert="horz" lIns="91440" tIns="45720" rIns="91440" bIns="45720" rtlCol="0" anchor="ctr">
            <a:normAutofit fontScale="77500" lnSpcReduction="20000"/>
          </a:bodyPr>
          <a:lstStyle/>
          <a:p>
            <a:pPr>
              <a:lnSpc>
                <a:spcPct val="90000"/>
              </a:lnSpc>
              <a:spcAft>
                <a:spcPts val="600"/>
              </a:spcAft>
              <a:tabLst>
                <a:tab pos="2657475" algn="l"/>
              </a:tabLst>
            </a:pPr>
            <a:r>
              <a:rPr lang="en-US" sz="1300" dirty="0">
                <a:solidFill>
                  <a:srgbClr val="000000"/>
                </a:solidFill>
              </a:rPr>
              <a:t> </a:t>
            </a:r>
          </a:p>
          <a:p>
            <a:pPr>
              <a:lnSpc>
                <a:spcPct val="90000"/>
              </a:lnSpc>
              <a:spcAft>
                <a:spcPts val="600"/>
              </a:spcAft>
            </a:pPr>
            <a:r>
              <a:rPr lang="en-US" sz="2800" b="1" dirty="0">
                <a:solidFill>
                  <a:srgbClr val="000000"/>
                </a:solidFill>
              </a:rPr>
              <a:t>This project is about: </a:t>
            </a:r>
          </a:p>
          <a:p>
            <a:pPr>
              <a:lnSpc>
                <a:spcPct val="90000"/>
              </a:lnSpc>
              <a:spcAft>
                <a:spcPts val="600"/>
              </a:spcAft>
            </a:pPr>
            <a:endParaRPr lang="en-US" sz="2800" b="1" dirty="0">
              <a:solidFill>
                <a:srgbClr val="000000"/>
              </a:solidFill>
            </a:endParaRPr>
          </a:p>
          <a:p>
            <a:pPr>
              <a:lnSpc>
                <a:spcPct val="90000"/>
              </a:lnSpc>
              <a:spcAft>
                <a:spcPts val="600"/>
              </a:spcAft>
              <a:defRPr/>
            </a:pPr>
            <a:r>
              <a:rPr lang="en-US" sz="2800" b="1" dirty="0">
                <a:solidFill>
                  <a:srgbClr val="000000"/>
                </a:solidFill>
              </a:rPr>
              <a:t>As a result of these efforts:</a:t>
            </a:r>
            <a:endParaRPr lang="en-US" sz="2800" u="sng" dirty="0">
              <a:solidFill>
                <a:srgbClr val="000000"/>
              </a:solidFill>
            </a:endParaRPr>
          </a:p>
          <a:p>
            <a:pPr>
              <a:lnSpc>
                <a:spcPct val="90000"/>
              </a:lnSpc>
              <a:spcAft>
                <a:spcPts val="600"/>
              </a:spcAft>
            </a:pPr>
            <a:endParaRPr lang="en-US" sz="2800" b="1" dirty="0">
              <a:solidFill>
                <a:srgbClr val="000000"/>
              </a:solidFill>
            </a:endParaRPr>
          </a:p>
          <a:p>
            <a:pPr>
              <a:lnSpc>
                <a:spcPct val="90000"/>
              </a:lnSpc>
              <a:spcAft>
                <a:spcPts val="600"/>
              </a:spcAft>
            </a:pPr>
            <a:r>
              <a:rPr lang="en-US" sz="2800" b="1" dirty="0">
                <a:solidFill>
                  <a:srgbClr val="000000"/>
                </a:solidFill>
              </a:rPr>
              <a:t> </a:t>
            </a:r>
          </a:p>
          <a:p>
            <a:pPr>
              <a:lnSpc>
                <a:spcPct val="90000"/>
              </a:lnSpc>
              <a:spcAft>
                <a:spcPts val="600"/>
              </a:spcAft>
            </a:pPr>
            <a:r>
              <a:rPr lang="en-US" sz="2800" b="1" dirty="0">
                <a:solidFill>
                  <a:srgbClr val="000000"/>
                </a:solidFill>
              </a:rPr>
              <a:t>It’s important because we are concerned about:</a:t>
            </a:r>
          </a:p>
          <a:p>
            <a:pPr>
              <a:lnSpc>
                <a:spcPct val="90000"/>
              </a:lnSpc>
              <a:spcAft>
                <a:spcPts val="600"/>
              </a:spcAft>
              <a:defRPr/>
            </a:pPr>
            <a:endParaRPr lang="en-US" sz="2800" dirty="0">
              <a:solidFill>
                <a:srgbClr val="000000"/>
              </a:solidFill>
            </a:endParaRPr>
          </a:p>
          <a:p>
            <a:pPr>
              <a:lnSpc>
                <a:spcPct val="90000"/>
              </a:lnSpc>
              <a:spcAft>
                <a:spcPts val="600"/>
              </a:spcAft>
              <a:defRPr/>
            </a:pPr>
            <a:endParaRPr lang="en-US" sz="2800" dirty="0">
              <a:solidFill>
                <a:srgbClr val="000000"/>
              </a:solidFill>
            </a:endParaRPr>
          </a:p>
          <a:p>
            <a:pPr>
              <a:lnSpc>
                <a:spcPct val="90000"/>
              </a:lnSpc>
              <a:spcAft>
                <a:spcPts val="600"/>
              </a:spcAft>
            </a:pPr>
            <a:r>
              <a:rPr lang="en-US" sz="2800" b="1" dirty="0">
                <a:solidFill>
                  <a:srgbClr val="000000"/>
                </a:solidFill>
              </a:rPr>
              <a:t>Success will be measured by showing improvement in:</a:t>
            </a:r>
            <a:endParaRPr lang="en-US" sz="2800" b="1" dirty="0">
              <a:solidFill>
                <a:srgbClr val="FF0000"/>
              </a:solidFill>
            </a:endParaRPr>
          </a:p>
          <a:p>
            <a:pPr>
              <a:lnSpc>
                <a:spcPct val="90000"/>
              </a:lnSpc>
              <a:spcAft>
                <a:spcPts val="600"/>
              </a:spcAft>
            </a:pPr>
            <a:endParaRPr lang="en-US" sz="2800" b="1" dirty="0">
              <a:solidFill>
                <a:srgbClr val="000000"/>
              </a:solidFill>
            </a:endParaRPr>
          </a:p>
          <a:p>
            <a:pPr>
              <a:lnSpc>
                <a:spcPct val="90000"/>
              </a:lnSpc>
              <a:spcAft>
                <a:spcPts val="600"/>
              </a:spcAft>
            </a:pPr>
            <a:endParaRPr lang="en-US" sz="2800" b="1" dirty="0">
              <a:solidFill>
                <a:srgbClr val="000000"/>
              </a:solidFill>
            </a:endParaRPr>
          </a:p>
          <a:p>
            <a:pPr>
              <a:lnSpc>
                <a:spcPct val="90000"/>
              </a:lnSpc>
              <a:spcAft>
                <a:spcPts val="600"/>
              </a:spcAft>
            </a:pPr>
            <a:r>
              <a:rPr lang="en-US" sz="2800" b="1" dirty="0">
                <a:solidFill>
                  <a:srgbClr val="000000"/>
                </a:solidFill>
              </a:rPr>
              <a:t>What we need from you:</a:t>
            </a:r>
            <a:endParaRPr lang="en-US" sz="2800" b="1" dirty="0">
              <a:solidFill>
                <a:srgbClr val="FF0000"/>
              </a:solidFill>
            </a:endParaRPr>
          </a:p>
        </p:txBody>
      </p:sp>
      <p:sp>
        <p:nvSpPr>
          <p:cNvPr id="3" name="Slide Number Placeholder 2"/>
          <p:cNvSpPr>
            <a:spLocks noGrp="1"/>
          </p:cNvSpPr>
          <p:nvPr>
            <p:ph type="sldNum" sz="quarter" idx="12"/>
          </p:nvPr>
        </p:nvSpPr>
        <p:spPr>
          <a:xfrm>
            <a:off x="10825930" y="6223702"/>
            <a:ext cx="570728" cy="314067"/>
          </a:xfrm>
        </p:spPr>
        <p:txBody>
          <a:bodyPr vert="horz" lIns="91440" tIns="45720" rIns="91440" bIns="45720" rtlCol="0" anchor="ctr">
            <a:normAutofit/>
          </a:bodyPr>
          <a:lstStyle/>
          <a:p>
            <a:pPr>
              <a:spcAft>
                <a:spcPts val="600"/>
              </a:spcAft>
            </a:pPr>
            <a:fld id="{FB2A763F-E5B9-436E-BBED-1AE01C6D1512}" type="slidenum">
              <a:rPr lang="en-US" sz="1100">
                <a:solidFill>
                  <a:srgbClr val="898989"/>
                </a:solidFill>
              </a:rPr>
              <a:pPr>
                <a:spcAft>
                  <a:spcPts val="600"/>
                </a:spcAft>
              </a:pPr>
              <a:t>7</a:t>
            </a:fld>
            <a:endParaRPr lang="en-US" sz="1100">
              <a:solidFill>
                <a:srgbClr val="898989"/>
              </a:solidFill>
            </a:endParaRPr>
          </a:p>
        </p:txBody>
      </p:sp>
      <p:pic>
        <p:nvPicPr>
          <p:cNvPr id="4" name="Graphic 3" descr="Key with solid fill">
            <a:extLst>
              <a:ext uri="{FF2B5EF4-FFF2-40B4-BE49-F238E27FC236}">
                <a16:creationId xmlns:a16="http://schemas.microsoft.com/office/drawing/2014/main" id="{6EA089CB-9ABB-3591-1067-16795999E45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293671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D5A45-9CB9-8D4B-B3F6-182BE796B98B}"/>
              </a:ext>
            </a:extLst>
          </p:cNvPr>
          <p:cNvSpPr>
            <a:spLocks noGrp="1"/>
          </p:cNvSpPr>
          <p:nvPr>
            <p:ph type="title"/>
          </p:nvPr>
        </p:nvSpPr>
        <p:spPr>
          <a:xfrm>
            <a:off x="838200" y="195613"/>
            <a:ext cx="10515600" cy="1325563"/>
          </a:xfrm>
        </p:spPr>
        <p:txBody>
          <a:bodyPr/>
          <a:lstStyle/>
          <a:p>
            <a:r>
              <a:rPr lang="en-US" dirty="0"/>
              <a:t>DEFINE: Process Table - Current Process</a:t>
            </a:r>
            <a:endParaRPr lang="en-US" sz="2400" dirty="0"/>
          </a:p>
        </p:txBody>
      </p:sp>
      <p:graphicFrame>
        <p:nvGraphicFramePr>
          <p:cNvPr id="3" name="Table 3">
            <a:extLst>
              <a:ext uri="{FF2B5EF4-FFF2-40B4-BE49-F238E27FC236}">
                <a16:creationId xmlns:a16="http://schemas.microsoft.com/office/drawing/2014/main" id="{1E29159C-0A10-364F-B997-3A457B6A5481}"/>
              </a:ext>
            </a:extLst>
          </p:cNvPr>
          <p:cNvGraphicFramePr>
            <a:graphicFrameLocks noGrp="1"/>
          </p:cNvGraphicFramePr>
          <p:nvPr>
            <p:extLst>
              <p:ext uri="{D42A27DB-BD31-4B8C-83A1-F6EECF244321}">
                <p14:modId xmlns:p14="http://schemas.microsoft.com/office/powerpoint/2010/main" val="235752120"/>
              </p:ext>
            </p:extLst>
          </p:nvPr>
        </p:nvGraphicFramePr>
        <p:xfrm>
          <a:off x="982133" y="1183719"/>
          <a:ext cx="10371667" cy="5470364"/>
        </p:xfrm>
        <a:graphic>
          <a:graphicData uri="http://schemas.openxmlformats.org/drawingml/2006/table">
            <a:tbl>
              <a:tblPr firstRow="1" bandRow="1">
                <a:tableStyleId>{5C22544A-7EE6-4342-B048-85BDC9FD1C3A}</a:tableStyleId>
              </a:tblPr>
              <a:tblGrid>
                <a:gridCol w="1173238">
                  <a:extLst>
                    <a:ext uri="{9D8B030D-6E8A-4147-A177-3AD203B41FA5}">
                      <a16:colId xmlns:a16="http://schemas.microsoft.com/office/drawing/2014/main" val="1421337003"/>
                    </a:ext>
                  </a:extLst>
                </a:gridCol>
                <a:gridCol w="3548743">
                  <a:extLst>
                    <a:ext uri="{9D8B030D-6E8A-4147-A177-3AD203B41FA5}">
                      <a16:colId xmlns:a16="http://schemas.microsoft.com/office/drawing/2014/main" val="1264712740"/>
                    </a:ext>
                  </a:extLst>
                </a:gridCol>
                <a:gridCol w="1480457">
                  <a:extLst>
                    <a:ext uri="{9D8B030D-6E8A-4147-A177-3AD203B41FA5}">
                      <a16:colId xmlns:a16="http://schemas.microsoft.com/office/drawing/2014/main" val="1063149948"/>
                    </a:ext>
                  </a:extLst>
                </a:gridCol>
                <a:gridCol w="1055915">
                  <a:extLst>
                    <a:ext uri="{9D8B030D-6E8A-4147-A177-3AD203B41FA5}">
                      <a16:colId xmlns:a16="http://schemas.microsoft.com/office/drawing/2014/main" val="1116802777"/>
                    </a:ext>
                  </a:extLst>
                </a:gridCol>
                <a:gridCol w="1111166">
                  <a:extLst>
                    <a:ext uri="{9D8B030D-6E8A-4147-A177-3AD203B41FA5}">
                      <a16:colId xmlns:a16="http://schemas.microsoft.com/office/drawing/2014/main" val="1800574736"/>
                    </a:ext>
                  </a:extLst>
                </a:gridCol>
                <a:gridCol w="2002148">
                  <a:extLst>
                    <a:ext uri="{9D8B030D-6E8A-4147-A177-3AD203B41FA5}">
                      <a16:colId xmlns:a16="http://schemas.microsoft.com/office/drawing/2014/main" val="612373819"/>
                    </a:ext>
                  </a:extLst>
                </a:gridCol>
              </a:tblGrid>
              <a:tr h="376532">
                <a:tc>
                  <a:txBody>
                    <a:bodyPr/>
                    <a:lstStyle/>
                    <a:p>
                      <a:pPr algn="ctr"/>
                      <a:r>
                        <a:rPr lang="en-US" dirty="0"/>
                        <a:t>PROCESS STEP</a:t>
                      </a:r>
                    </a:p>
                  </a:txBody>
                  <a:tcPr/>
                </a:tc>
                <a:tc>
                  <a:txBody>
                    <a:bodyPr/>
                    <a:lstStyle/>
                    <a:p>
                      <a:pPr algn="ctr"/>
                      <a:r>
                        <a:rPr lang="en-US" dirty="0"/>
                        <a:t>WHAT HAPPENS</a:t>
                      </a:r>
                    </a:p>
                  </a:txBody>
                  <a:tcPr/>
                </a:tc>
                <a:tc>
                  <a:txBody>
                    <a:bodyPr/>
                    <a:lstStyle/>
                    <a:p>
                      <a:pPr algn="ctr"/>
                      <a:r>
                        <a:rPr lang="en-US" dirty="0"/>
                        <a:t>WHO’S RESPONSIBLE</a:t>
                      </a:r>
                    </a:p>
                  </a:txBody>
                  <a:tcPr/>
                </a:tc>
                <a:tc>
                  <a:txBody>
                    <a:bodyPr/>
                    <a:lstStyle/>
                    <a:p>
                      <a:pPr algn="ctr"/>
                      <a:r>
                        <a:rPr lang="en-US" dirty="0"/>
                        <a:t>Duration</a:t>
                      </a:r>
                    </a:p>
                  </a:txBody>
                  <a:tcPr/>
                </a:tc>
                <a:tc>
                  <a:txBody>
                    <a:bodyPr/>
                    <a:lstStyle/>
                    <a:p>
                      <a:pPr algn="ctr"/>
                      <a:r>
                        <a:rPr lang="en-US" dirty="0"/>
                        <a:t>Forms Needed</a:t>
                      </a:r>
                    </a:p>
                  </a:txBody>
                  <a:tcPr/>
                </a:tc>
                <a:tc>
                  <a:txBody>
                    <a:bodyPr/>
                    <a:lstStyle/>
                    <a:p>
                      <a:pPr algn="ctr"/>
                      <a:r>
                        <a:rPr lang="en-US" dirty="0"/>
                        <a:t>Opportunities for Improvement</a:t>
                      </a:r>
                    </a:p>
                  </a:txBody>
                  <a:tcPr/>
                </a:tc>
                <a:extLst>
                  <a:ext uri="{0D108BD9-81ED-4DB2-BD59-A6C34878D82A}">
                    <a16:rowId xmlns:a16="http://schemas.microsoft.com/office/drawing/2014/main" val="4163573034"/>
                  </a:ext>
                </a:extLst>
              </a:tr>
              <a:tr h="376532">
                <a:tc>
                  <a:txBody>
                    <a:bodyPr/>
                    <a:lstStyle/>
                    <a:p>
                      <a:r>
                        <a:rPr lang="en-US" dirty="0"/>
                        <a:t>Client Initiated on ART</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291756380"/>
                  </a:ext>
                </a:extLst>
              </a:tr>
              <a:tr h="376532">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642019663"/>
                  </a:ext>
                </a:extLst>
              </a:tr>
              <a:tr h="376532">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7999965"/>
                  </a:ext>
                </a:extLst>
              </a:tr>
              <a:tr h="3765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738048067"/>
                  </a:ext>
                </a:extLst>
              </a:tr>
              <a:tr h="3765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4173109486"/>
                  </a:ext>
                </a:extLst>
              </a:tr>
              <a:tr h="376532">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17924215"/>
                  </a:ext>
                </a:extLst>
              </a:tr>
              <a:tr h="3765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02846398"/>
                  </a:ext>
                </a:extLst>
              </a:tr>
              <a:tr h="376532">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851381491"/>
                  </a:ext>
                </a:extLst>
              </a:tr>
              <a:tr h="376532">
                <a:tc>
                  <a:txBody>
                    <a:bodyPr/>
                    <a:lstStyle/>
                    <a:p>
                      <a:r>
                        <a:rPr lang="en-US" dirty="0"/>
                        <a:t>VL Sample Collected</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059797267"/>
                  </a:ext>
                </a:extLst>
              </a:tr>
              <a:tr h="376532">
                <a:tc>
                  <a:txBody>
                    <a:bodyPr/>
                    <a:lstStyle/>
                    <a:p>
                      <a:r>
                        <a:rPr lang="en-US" dirty="0"/>
                        <a:t>VL Results Received</a:t>
                      </a:r>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420837848"/>
                  </a:ext>
                </a:extLst>
              </a:tr>
            </a:tbl>
          </a:graphicData>
        </a:graphic>
      </p:graphicFrame>
    </p:spTree>
    <p:extLst>
      <p:ext uri="{BB962C8B-B14F-4D97-AF65-F5344CB8AC3E}">
        <p14:creationId xmlns:p14="http://schemas.microsoft.com/office/powerpoint/2010/main" val="1562631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Arrow Connector 1">
            <a:extLst>
              <a:ext uri="{FF2B5EF4-FFF2-40B4-BE49-F238E27FC236}">
                <a16:creationId xmlns:a16="http://schemas.microsoft.com/office/drawing/2014/main" id="{D6E6995B-0D37-6048-AD1F-CD9145672941}"/>
              </a:ext>
            </a:extLst>
          </p:cNvPr>
          <p:cNvCxnSpPr>
            <a:cxnSpLocks/>
          </p:cNvCxnSpPr>
          <p:nvPr/>
        </p:nvCxnSpPr>
        <p:spPr>
          <a:xfrm>
            <a:off x="-3115994" y="-729734"/>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0D567E08-FCD1-1843-B064-CCC5A7A254E8}"/>
              </a:ext>
            </a:extLst>
          </p:cNvPr>
          <p:cNvCxnSpPr>
            <a:cxnSpLocks/>
          </p:cNvCxnSpPr>
          <p:nvPr/>
        </p:nvCxnSpPr>
        <p:spPr>
          <a:xfrm>
            <a:off x="-2963594" y="-577334"/>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FC5287D8-F41F-504E-ACA1-AE1DEE4C56AD}"/>
              </a:ext>
            </a:extLst>
          </p:cNvPr>
          <p:cNvCxnSpPr>
            <a:cxnSpLocks/>
          </p:cNvCxnSpPr>
          <p:nvPr/>
        </p:nvCxnSpPr>
        <p:spPr>
          <a:xfrm>
            <a:off x="-2811194" y="-424934"/>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BFD9415-9345-3A4D-8323-5D923D5FF1E0}"/>
              </a:ext>
            </a:extLst>
          </p:cNvPr>
          <p:cNvCxnSpPr>
            <a:cxnSpLocks/>
          </p:cNvCxnSpPr>
          <p:nvPr/>
        </p:nvCxnSpPr>
        <p:spPr>
          <a:xfrm>
            <a:off x="-2658794" y="-272534"/>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7D4001D-8E8D-374D-98C0-FD6A6FA18BAF}"/>
              </a:ext>
            </a:extLst>
          </p:cNvPr>
          <p:cNvCxnSpPr>
            <a:cxnSpLocks/>
          </p:cNvCxnSpPr>
          <p:nvPr/>
        </p:nvCxnSpPr>
        <p:spPr>
          <a:xfrm>
            <a:off x="-2506394" y="-120134"/>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5BACD82-AB1A-214B-8C0C-1031222660B6}"/>
              </a:ext>
            </a:extLst>
          </p:cNvPr>
          <p:cNvCxnSpPr>
            <a:cxnSpLocks/>
          </p:cNvCxnSpPr>
          <p:nvPr/>
        </p:nvCxnSpPr>
        <p:spPr>
          <a:xfrm>
            <a:off x="-2353994" y="322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67C2FC0-71C1-824B-B791-94E205F8F709}"/>
              </a:ext>
            </a:extLst>
          </p:cNvPr>
          <p:cNvCxnSpPr>
            <a:cxnSpLocks/>
          </p:cNvCxnSpPr>
          <p:nvPr/>
        </p:nvCxnSpPr>
        <p:spPr>
          <a:xfrm>
            <a:off x="-2201594" y="1846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A6D6E34-F41A-6F4D-9A1C-44B3206933C2}"/>
              </a:ext>
            </a:extLst>
          </p:cNvPr>
          <p:cNvCxnSpPr>
            <a:cxnSpLocks/>
          </p:cNvCxnSpPr>
          <p:nvPr/>
        </p:nvCxnSpPr>
        <p:spPr>
          <a:xfrm>
            <a:off x="-2049194" y="3370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ACA0CE9-30A5-2E4E-93E2-19FEA88D422F}"/>
              </a:ext>
            </a:extLst>
          </p:cNvPr>
          <p:cNvCxnSpPr>
            <a:cxnSpLocks/>
          </p:cNvCxnSpPr>
          <p:nvPr/>
        </p:nvCxnSpPr>
        <p:spPr>
          <a:xfrm>
            <a:off x="-1896794" y="4894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9A90958-72E7-5F41-A448-407A467A6DB2}"/>
              </a:ext>
            </a:extLst>
          </p:cNvPr>
          <p:cNvCxnSpPr>
            <a:cxnSpLocks/>
          </p:cNvCxnSpPr>
          <p:nvPr/>
        </p:nvCxnSpPr>
        <p:spPr>
          <a:xfrm>
            <a:off x="-1744394" y="6418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3CCB41FC-E3F6-4E42-A064-9B47BFEF2CAE}"/>
              </a:ext>
            </a:extLst>
          </p:cNvPr>
          <p:cNvCxnSpPr>
            <a:cxnSpLocks/>
          </p:cNvCxnSpPr>
          <p:nvPr/>
        </p:nvCxnSpPr>
        <p:spPr>
          <a:xfrm>
            <a:off x="-1591994" y="7942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E58B9D75-B504-FE43-A6BE-8596E13FAC50}"/>
              </a:ext>
            </a:extLst>
          </p:cNvPr>
          <p:cNvCxnSpPr>
            <a:cxnSpLocks/>
          </p:cNvCxnSpPr>
          <p:nvPr/>
        </p:nvCxnSpPr>
        <p:spPr>
          <a:xfrm>
            <a:off x="-1439594" y="9466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2EE7E2B-5E19-F340-852E-DCDE679BF9F9}"/>
              </a:ext>
            </a:extLst>
          </p:cNvPr>
          <p:cNvCxnSpPr>
            <a:cxnSpLocks/>
          </p:cNvCxnSpPr>
          <p:nvPr/>
        </p:nvCxnSpPr>
        <p:spPr>
          <a:xfrm>
            <a:off x="-1287194" y="10990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0CC5C954-7986-E646-9D64-CE6DD0860848}"/>
              </a:ext>
            </a:extLst>
          </p:cNvPr>
          <p:cNvCxnSpPr>
            <a:cxnSpLocks/>
          </p:cNvCxnSpPr>
          <p:nvPr/>
        </p:nvCxnSpPr>
        <p:spPr>
          <a:xfrm>
            <a:off x="-1134794" y="12514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74A37AAC-DF77-2C4F-BCB3-EEF7E464AE0D}"/>
              </a:ext>
            </a:extLst>
          </p:cNvPr>
          <p:cNvSpPr/>
          <p:nvPr/>
        </p:nvSpPr>
        <p:spPr>
          <a:xfrm>
            <a:off x="-3060032" y="7800616"/>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1B7439CF-3F10-7A42-9D54-EE63DD509E58}"/>
              </a:ext>
            </a:extLst>
          </p:cNvPr>
          <p:cNvSpPr/>
          <p:nvPr/>
        </p:nvSpPr>
        <p:spPr>
          <a:xfrm>
            <a:off x="-2478413" y="7803601"/>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88433D76-4A46-F54D-A4F7-92BBE9DEC41F}"/>
              </a:ext>
            </a:extLst>
          </p:cNvPr>
          <p:cNvSpPr/>
          <p:nvPr/>
        </p:nvSpPr>
        <p:spPr>
          <a:xfrm>
            <a:off x="-1896794" y="7800617"/>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EE112A21-6A3D-4B44-9F9C-5C214D135688}"/>
              </a:ext>
            </a:extLst>
          </p:cNvPr>
          <p:cNvSpPr/>
          <p:nvPr/>
        </p:nvSpPr>
        <p:spPr>
          <a:xfrm>
            <a:off x="-3099675" y="8358063"/>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4CB0592C-E7FD-CC49-8728-A035899ED5B2}"/>
              </a:ext>
            </a:extLst>
          </p:cNvPr>
          <p:cNvSpPr/>
          <p:nvPr/>
        </p:nvSpPr>
        <p:spPr>
          <a:xfrm>
            <a:off x="-2478413" y="8347470"/>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8E985167-132D-3C40-9E63-EFB8B8F7839A}"/>
              </a:ext>
            </a:extLst>
          </p:cNvPr>
          <p:cNvSpPr/>
          <p:nvPr/>
        </p:nvSpPr>
        <p:spPr>
          <a:xfrm>
            <a:off x="-1945013" y="8347470"/>
            <a:ext cx="457200" cy="484105"/>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Decision 33">
            <a:extLst>
              <a:ext uri="{FF2B5EF4-FFF2-40B4-BE49-F238E27FC236}">
                <a16:creationId xmlns:a16="http://schemas.microsoft.com/office/drawing/2014/main" id="{8D8477E0-10A5-8948-9ABA-C95B25B7A90B}"/>
              </a:ext>
            </a:extLst>
          </p:cNvPr>
          <p:cNvSpPr/>
          <p:nvPr/>
        </p:nvSpPr>
        <p:spPr>
          <a:xfrm>
            <a:off x="1371600" y="8041146"/>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Decision 34">
            <a:extLst>
              <a:ext uri="{FF2B5EF4-FFF2-40B4-BE49-F238E27FC236}">
                <a16:creationId xmlns:a16="http://schemas.microsoft.com/office/drawing/2014/main" id="{5DF72C42-3097-B14D-BECB-B46483399D9C}"/>
              </a:ext>
            </a:extLst>
          </p:cNvPr>
          <p:cNvSpPr/>
          <p:nvPr/>
        </p:nvSpPr>
        <p:spPr>
          <a:xfrm>
            <a:off x="1351523" y="7269251"/>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Decision 35">
            <a:extLst>
              <a:ext uri="{FF2B5EF4-FFF2-40B4-BE49-F238E27FC236}">
                <a16:creationId xmlns:a16="http://schemas.microsoft.com/office/drawing/2014/main" id="{ED06E08C-EA9C-9240-A49D-EAC209B8A695}"/>
              </a:ext>
            </a:extLst>
          </p:cNvPr>
          <p:cNvSpPr/>
          <p:nvPr/>
        </p:nvSpPr>
        <p:spPr>
          <a:xfrm>
            <a:off x="-1331378" y="7364415"/>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Decision 36">
            <a:extLst>
              <a:ext uri="{FF2B5EF4-FFF2-40B4-BE49-F238E27FC236}">
                <a16:creationId xmlns:a16="http://schemas.microsoft.com/office/drawing/2014/main" id="{CD9F9ECB-87C2-9947-ABCD-095BDAB2A20E}"/>
              </a:ext>
            </a:extLst>
          </p:cNvPr>
          <p:cNvSpPr/>
          <p:nvPr/>
        </p:nvSpPr>
        <p:spPr>
          <a:xfrm>
            <a:off x="-437123" y="7309356"/>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Decision 37">
            <a:extLst>
              <a:ext uri="{FF2B5EF4-FFF2-40B4-BE49-F238E27FC236}">
                <a16:creationId xmlns:a16="http://schemas.microsoft.com/office/drawing/2014/main" id="{B307D6C5-1E0E-D54D-899A-8870344A4185}"/>
              </a:ext>
            </a:extLst>
          </p:cNvPr>
          <p:cNvSpPr/>
          <p:nvPr/>
        </p:nvSpPr>
        <p:spPr>
          <a:xfrm>
            <a:off x="457200" y="7288215"/>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Decision 38">
            <a:extLst>
              <a:ext uri="{FF2B5EF4-FFF2-40B4-BE49-F238E27FC236}">
                <a16:creationId xmlns:a16="http://schemas.microsoft.com/office/drawing/2014/main" id="{D36D1E1D-77A0-2440-9EB3-2085303223B9}"/>
              </a:ext>
            </a:extLst>
          </p:cNvPr>
          <p:cNvSpPr/>
          <p:nvPr/>
        </p:nvSpPr>
        <p:spPr>
          <a:xfrm>
            <a:off x="-1319253" y="8051739"/>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Decision 39">
            <a:extLst>
              <a:ext uri="{FF2B5EF4-FFF2-40B4-BE49-F238E27FC236}">
                <a16:creationId xmlns:a16="http://schemas.microsoft.com/office/drawing/2014/main" id="{9D270C34-202B-8545-83C9-CEE8F2CAE577}"/>
              </a:ext>
            </a:extLst>
          </p:cNvPr>
          <p:cNvSpPr/>
          <p:nvPr/>
        </p:nvSpPr>
        <p:spPr>
          <a:xfrm>
            <a:off x="-457200" y="8051739"/>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Decision 40">
            <a:extLst>
              <a:ext uri="{FF2B5EF4-FFF2-40B4-BE49-F238E27FC236}">
                <a16:creationId xmlns:a16="http://schemas.microsoft.com/office/drawing/2014/main" id="{5726E62D-B219-C64A-BAFA-5A988AB80923}"/>
              </a:ext>
            </a:extLst>
          </p:cNvPr>
          <p:cNvSpPr/>
          <p:nvPr/>
        </p:nvSpPr>
        <p:spPr>
          <a:xfrm>
            <a:off x="461259" y="8051739"/>
            <a:ext cx="914400" cy="612648"/>
          </a:xfrm>
          <a:prstGeom prst="flowChartDecision">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5960DB23-D519-AC42-89EB-DEB8354CE020}"/>
              </a:ext>
            </a:extLst>
          </p:cNvPr>
          <p:cNvSpPr/>
          <p:nvPr/>
        </p:nvSpPr>
        <p:spPr>
          <a:xfrm>
            <a:off x="926617" y="794266"/>
            <a:ext cx="1215004"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Client Initiated on ART</a:t>
            </a:r>
          </a:p>
        </p:txBody>
      </p:sp>
      <p:sp>
        <p:nvSpPr>
          <p:cNvPr id="45" name="Rectangle 44">
            <a:extLst>
              <a:ext uri="{FF2B5EF4-FFF2-40B4-BE49-F238E27FC236}">
                <a16:creationId xmlns:a16="http://schemas.microsoft.com/office/drawing/2014/main" id="{318D8CDD-0D4D-AB4B-BFD7-9F9C5A8C0F31}"/>
              </a:ext>
            </a:extLst>
          </p:cNvPr>
          <p:cNvSpPr/>
          <p:nvPr/>
        </p:nvSpPr>
        <p:spPr>
          <a:xfrm>
            <a:off x="-1688432" y="1933119"/>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C981E1EA-A553-3B4A-A03F-E0C83DF9D344}"/>
              </a:ext>
            </a:extLst>
          </p:cNvPr>
          <p:cNvSpPr/>
          <p:nvPr/>
        </p:nvSpPr>
        <p:spPr>
          <a:xfrm>
            <a:off x="-1688432" y="3224371"/>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FAB00312-5108-A542-B3C2-B081C15D421F}"/>
              </a:ext>
            </a:extLst>
          </p:cNvPr>
          <p:cNvSpPr/>
          <p:nvPr/>
        </p:nvSpPr>
        <p:spPr>
          <a:xfrm>
            <a:off x="-3035507" y="3308321"/>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666570E-BA5D-4D49-80B4-2819A42352E9}"/>
              </a:ext>
            </a:extLst>
          </p:cNvPr>
          <p:cNvSpPr/>
          <p:nvPr/>
        </p:nvSpPr>
        <p:spPr>
          <a:xfrm>
            <a:off x="-1716413" y="4540370"/>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37060285-3973-094D-8F53-44B11A3817AE}"/>
              </a:ext>
            </a:extLst>
          </p:cNvPr>
          <p:cNvSpPr/>
          <p:nvPr/>
        </p:nvSpPr>
        <p:spPr>
          <a:xfrm>
            <a:off x="-1796413" y="5758934"/>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BF215279-2137-4641-A19F-56991FB52FA7}"/>
              </a:ext>
            </a:extLst>
          </p:cNvPr>
          <p:cNvSpPr/>
          <p:nvPr/>
        </p:nvSpPr>
        <p:spPr>
          <a:xfrm>
            <a:off x="-3103870" y="4548911"/>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374C122-C0D9-9D40-BA5C-89AF7BDE4DA6}"/>
              </a:ext>
            </a:extLst>
          </p:cNvPr>
          <p:cNvSpPr/>
          <p:nvPr/>
        </p:nvSpPr>
        <p:spPr>
          <a:xfrm>
            <a:off x="-3072064" y="5758934"/>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rminator 51">
            <a:extLst>
              <a:ext uri="{FF2B5EF4-FFF2-40B4-BE49-F238E27FC236}">
                <a16:creationId xmlns:a16="http://schemas.microsoft.com/office/drawing/2014/main" id="{A6C93801-7A34-D74C-B5E7-CE0E35891CFD}"/>
              </a:ext>
            </a:extLst>
          </p:cNvPr>
          <p:cNvSpPr/>
          <p:nvPr/>
        </p:nvSpPr>
        <p:spPr>
          <a:xfrm>
            <a:off x="10386960" y="5457182"/>
            <a:ext cx="1391955" cy="106393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VL Result Received from LAB</a:t>
            </a:r>
          </a:p>
        </p:txBody>
      </p:sp>
      <p:sp>
        <p:nvSpPr>
          <p:cNvPr id="53" name="Rectangle 52">
            <a:extLst>
              <a:ext uri="{FF2B5EF4-FFF2-40B4-BE49-F238E27FC236}">
                <a16:creationId xmlns:a16="http://schemas.microsoft.com/office/drawing/2014/main" id="{7145B742-9CD2-5742-934C-09908F05AF40}"/>
              </a:ext>
            </a:extLst>
          </p:cNvPr>
          <p:cNvSpPr/>
          <p:nvPr/>
        </p:nvSpPr>
        <p:spPr>
          <a:xfrm>
            <a:off x="10803650" y="8842168"/>
            <a:ext cx="1937792"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4" name="Rectangle 53">
            <a:extLst>
              <a:ext uri="{FF2B5EF4-FFF2-40B4-BE49-F238E27FC236}">
                <a16:creationId xmlns:a16="http://schemas.microsoft.com/office/drawing/2014/main" id="{489B1046-7640-DC43-87E2-EE3878093B59}"/>
              </a:ext>
            </a:extLst>
          </p:cNvPr>
          <p:cNvSpPr/>
          <p:nvPr/>
        </p:nvSpPr>
        <p:spPr>
          <a:xfrm>
            <a:off x="7327253" y="8728942"/>
            <a:ext cx="1396636"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5" name="Rectangle 54">
            <a:extLst>
              <a:ext uri="{FF2B5EF4-FFF2-40B4-BE49-F238E27FC236}">
                <a16:creationId xmlns:a16="http://schemas.microsoft.com/office/drawing/2014/main" id="{ED500A0B-4794-C041-B285-64622E972116}"/>
              </a:ext>
            </a:extLst>
          </p:cNvPr>
          <p:cNvSpPr/>
          <p:nvPr/>
        </p:nvSpPr>
        <p:spPr>
          <a:xfrm>
            <a:off x="5706270" y="8728941"/>
            <a:ext cx="1359230" cy="140164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Rectangle 55">
            <a:extLst>
              <a:ext uri="{FF2B5EF4-FFF2-40B4-BE49-F238E27FC236}">
                <a16:creationId xmlns:a16="http://schemas.microsoft.com/office/drawing/2014/main" id="{50E5ACE6-48AD-034F-9D21-FB63492EAA87}"/>
              </a:ext>
            </a:extLst>
          </p:cNvPr>
          <p:cNvSpPr/>
          <p:nvPr/>
        </p:nvSpPr>
        <p:spPr>
          <a:xfrm>
            <a:off x="4191338" y="8685914"/>
            <a:ext cx="1331544" cy="11763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7" name="Rectangle 56">
            <a:extLst>
              <a:ext uri="{FF2B5EF4-FFF2-40B4-BE49-F238E27FC236}">
                <a16:creationId xmlns:a16="http://schemas.microsoft.com/office/drawing/2014/main" id="{B099F94D-DEF8-9B42-AA3F-73480BF3B24B}"/>
              </a:ext>
            </a:extLst>
          </p:cNvPr>
          <p:cNvSpPr/>
          <p:nvPr/>
        </p:nvSpPr>
        <p:spPr>
          <a:xfrm>
            <a:off x="3036676" y="8653794"/>
            <a:ext cx="9144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58" name="Straight Arrow Connector 57">
            <a:extLst>
              <a:ext uri="{FF2B5EF4-FFF2-40B4-BE49-F238E27FC236}">
                <a16:creationId xmlns:a16="http://schemas.microsoft.com/office/drawing/2014/main" id="{BB940FDB-29FD-5E4D-A487-6BE50356BCEB}"/>
              </a:ext>
            </a:extLst>
          </p:cNvPr>
          <p:cNvCxnSpPr>
            <a:cxnSpLocks/>
          </p:cNvCxnSpPr>
          <p:nvPr/>
        </p:nvCxnSpPr>
        <p:spPr>
          <a:xfrm>
            <a:off x="2141621" y="12514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C666A093-1724-3A4A-BDA0-027678E55F0F}"/>
              </a:ext>
            </a:extLst>
          </p:cNvPr>
          <p:cNvCxnSpPr>
            <a:cxnSpLocks/>
          </p:cNvCxnSpPr>
          <p:nvPr/>
        </p:nvCxnSpPr>
        <p:spPr>
          <a:xfrm>
            <a:off x="-982394" y="14038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C5C1F535-F415-6349-BFA9-262644CEFE56}"/>
              </a:ext>
            </a:extLst>
          </p:cNvPr>
          <p:cNvCxnSpPr>
            <a:cxnSpLocks/>
          </p:cNvCxnSpPr>
          <p:nvPr/>
        </p:nvCxnSpPr>
        <p:spPr>
          <a:xfrm>
            <a:off x="-829994" y="15562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10C67441-DB4D-6844-9FD3-46EEDC6D267C}"/>
              </a:ext>
            </a:extLst>
          </p:cNvPr>
          <p:cNvCxnSpPr>
            <a:cxnSpLocks/>
          </p:cNvCxnSpPr>
          <p:nvPr/>
        </p:nvCxnSpPr>
        <p:spPr>
          <a:xfrm>
            <a:off x="-2987288" y="806479"/>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617C357D-41C0-0142-B288-4DC66E07AADA}"/>
              </a:ext>
            </a:extLst>
          </p:cNvPr>
          <p:cNvCxnSpPr>
            <a:cxnSpLocks/>
          </p:cNvCxnSpPr>
          <p:nvPr/>
        </p:nvCxnSpPr>
        <p:spPr>
          <a:xfrm>
            <a:off x="-3111613" y="646058"/>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05568CDC-5AB1-3D4D-B0B3-C528891750D9}"/>
              </a:ext>
            </a:extLst>
          </p:cNvPr>
          <p:cNvCxnSpPr>
            <a:cxnSpLocks/>
          </p:cNvCxnSpPr>
          <p:nvPr/>
        </p:nvCxnSpPr>
        <p:spPr>
          <a:xfrm>
            <a:off x="-3220175" y="489466"/>
            <a:ext cx="817962"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9" name="Rectangle 68">
            <a:extLst>
              <a:ext uri="{FF2B5EF4-FFF2-40B4-BE49-F238E27FC236}">
                <a16:creationId xmlns:a16="http://schemas.microsoft.com/office/drawing/2014/main" id="{CBDFDD85-D517-1344-860A-FB59A5005F06}"/>
              </a:ext>
            </a:extLst>
          </p:cNvPr>
          <p:cNvSpPr/>
          <p:nvPr/>
        </p:nvSpPr>
        <p:spPr>
          <a:xfrm>
            <a:off x="8963432" y="8732031"/>
            <a:ext cx="1696454" cy="10921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3" name="Graphic 2" descr="Key with solid fill">
            <a:extLst>
              <a:ext uri="{FF2B5EF4-FFF2-40B4-BE49-F238E27FC236}">
                <a16:creationId xmlns:a16="http://schemas.microsoft.com/office/drawing/2014/main" id="{BE935E51-F482-C321-F31E-134C7FD4C1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696" y="6053391"/>
            <a:ext cx="668084" cy="668084"/>
          </a:xfrm>
          <a:prstGeom prst="rect">
            <a:avLst/>
          </a:prstGeom>
        </p:spPr>
      </p:pic>
    </p:spTree>
    <p:extLst>
      <p:ext uri="{BB962C8B-B14F-4D97-AF65-F5344CB8AC3E}">
        <p14:creationId xmlns:p14="http://schemas.microsoft.com/office/powerpoint/2010/main" val="9791294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LIMITERS" val="3.1"/>
  <p:tag name="NOPREFERENCE" val="Fals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7643</TotalTime>
  <Words>2287</Words>
  <Application>Microsoft Macintosh PowerPoint</Application>
  <PresentationFormat>Widescreen</PresentationFormat>
  <Paragraphs>411</Paragraphs>
  <Slides>36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Wingdings</vt:lpstr>
      <vt:lpstr>Office Theme</vt:lpstr>
      <vt:lpstr>Site:</vt:lpstr>
      <vt:lpstr>Information / Background</vt:lpstr>
      <vt:lpstr>Stakeholder Analysis</vt:lpstr>
      <vt:lpstr>TEAM</vt:lpstr>
      <vt:lpstr>Project Summary</vt:lpstr>
      <vt:lpstr>DEFINE</vt:lpstr>
      <vt:lpstr>Elevator Speech</vt:lpstr>
      <vt:lpstr>DEFINE: Process Table - Current Process</vt:lpstr>
      <vt:lpstr>PowerPoint Presentation</vt:lpstr>
      <vt:lpstr>DEFINE: Voice of Customer</vt:lpstr>
      <vt:lpstr>MEASURE</vt:lpstr>
      <vt:lpstr>MEASURE: Baseline Data – Run Chart</vt:lpstr>
      <vt:lpstr>ANALYZE</vt:lpstr>
      <vt:lpstr>ANALYZE: RCA</vt:lpstr>
      <vt:lpstr>ANALYZE: 5 Whys</vt:lpstr>
      <vt:lpstr>IMPROVE</vt:lpstr>
      <vt:lpstr>IMPROVE: 5S</vt:lpstr>
      <vt:lpstr>Improve: 5S Audit</vt:lpstr>
      <vt:lpstr>PowerPoint Presentation</vt:lpstr>
      <vt:lpstr>IMPROVE: Just Do It</vt:lpstr>
      <vt:lpstr>PowerPoint Presentation</vt:lpstr>
      <vt:lpstr>PowerPoint Presentation</vt:lpstr>
      <vt:lpstr>Improve: Process Map</vt:lpstr>
      <vt:lpstr>IMRPOVE: Run Chart</vt:lpstr>
      <vt:lpstr>Improve: Final Intervention (Change Package)</vt:lpstr>
      <vt:lpstr>CONTROL</vt:lpstr>
      <vt:lpstr>Control Plan</vt:lpstr>
      <vt:lpstr>Summary</vt:lpstr>
      <vt:lpstr>Capability Maturity Model (CMM)</vt:lpstr>
      <vt:lpstr>Lessons Learned</vt:lpstr>
      <vt:lpstr>Appendices</vt:lpstr>
      <vt:lpstr>Deliverables</vt:lpstr>
      <vt:lpstr>PowerPoint Presentation</vt:lpstr>
      <vt:lpstr>Opportunities for Improvement</vt:lpstr>
      <vt:lpstr>PowerPoint Presentation</vt:lpstr>
      <vt:lpstr>INSTRUCTIONAL SLIDE ONLY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Site:</dc:title>
  <dc:creator>Barbara McKinney</dc:creator>
  <cp:lastModifiedBy>Barbara McKinney</cp:lastModifiedBy>
  <cp:revision>24</cp:revision>
  <dcterms:created xsi:type="dcterms:W3CDTF">2020-11-06T04:53:44Z</dcterms:created>
  <dcterms:modified xsi:type="dcterms:W3CDTF">2022-12-07T20:58:42Z</dcterms:modified>
</cp:coreProperties>
</file>